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sldIdLst>
    <p:sldId id="257" r:id="rId2"/>
  </p:sldIdLst>
  <p:sldSz cx="32004000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Zavaglia" initials="NZ" lastIdx="4" clrIdx="0">
    <p:extLst>
      <p:ext uri="{19B8F6BF-5375-455C-9EA6-DF929625EA0E}">
        <p15:presenceInfo xmlns:p15="http://schemas.microsoft.com/office/powerpoint/2012/main" userId="Nathan Zavaglia" providerId="None"/>
      </p:ext>
    </p:extLst>
  </p:cmAuthor>
  <p:cmAuthor id="2" name="Chloe Hill" initials="CH" lastIdx="4" clrIdx="1">
    <p:extLst>
      <p:ext uri="{19B8F6BF-5375-455C-9EA6-DF929625EA0E}">
        <p15:presenceInfo xmlns:p15="http://schemas.microsoft.com/office/powerpoint/2012/main" userId="3976b029feb3b10c" providerId="Windows Live"/>
      </p:ext>
    </p:extLst>
  </p:cmAuthor>
  <p:cmAuthor id="3" name="Michael Chyziak" initials="MC" lastIdx="2" clrIdx="2">
    <p:extLst>
      <p:ext uri="{19B8F6BF-5375-455C-9EA6-DF929625EA0E}">
        <p15:presenceInfo xmlns:p15="http://schemas.microsoft.com/office/powerpoint/2012/main" userId="98dbaae2ba283a85" providerId="Windows Live"/>
      </p:ext>
    </p:extLst>
  </p:cmAuthor>
  <p:cmAuthor id="4" name="Nathan Zavalgia" initials="NZ" lastIdx="1" clrIdx="3">
    <p:extLst>
      <p:ext uri="{19B8F6BF-5375-455C-9EA6-DF929625EA0E}">
        <p15:presenceInfo xmlns:p15="http://schemas.microsoft.com/office/powerpoint/2012/main" userId="Nathan Zavalg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5285" autoAdjust="0"/>
  </p:normalViewPr>
  <p:slideViewPr>
    <p:cSldViewPr snapToGrid="0">
      <p:cViewPr varScale="1">
        <p:scale>
          <a:sx n="33" d="100"/>
          <a:sy n="33" d="100"/>
        </p:scale>
        <p:origin x="782" y="115"/>
      </p:cViewPr>
      <p:guideLst/>
    </p:cSldViewPr>
  </p:slideViewPr>
  <p:notesTextViewPr>
    <p:cViewPr>
      <p:scale>
        <a:sx n="1" d="1"/>
        <a:sy n="1" d="1"/>
      </p:scale>
      <p:origin x="0" y="-2419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9897-9D63-40ED-9F7E-95949345A277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788F2-B3D4-44A3-A7B7-239D4DCE4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1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Our Vision: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Simple Setup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No need for messy and cumbersome full gel head cap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Connections between components (snap lead, jack, magnetic connector) are commonplace and intuitive to use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Adhesive attaches the EZG securely and comfortably to the forehead</a:t>
            </a:r>
            <a:endParaRPr lang="en-US" sz="1200" dirty="0">
              <a:solidFill>
                <a:srgbClr val="EDEDED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Easy to Use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Connect via Bluetooth with your favourite device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Control start and stop of EZG with the simple EZG app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Have instant access to live data right from your mind to device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Accurate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Preamplifiers reduce noise in leads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Electronics filter 60 Hz noise from signal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Pre-gelled electrodes and adhesive provide high quality, stable contact with forehead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Portable and Long Lasting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Adheres comfortably to your forehead and sticks with you wherever you go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/>
              <a:buChar char="•"/>
            </a:pPr>
            <a:r>
              <a:rPr lang="en-US" sz="1200" dirty="0"/>
              <a:t>12 hour battery life gives a full day of data – or night for sleep studies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Versatile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Wing design allows users to select which brain signals to pick up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Portability and long life allows use in a wide range of studies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Safe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Safety of users is our highest priority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Electrode gel and adhesives are hypoallergenic and medical grade</a:t>
            </a:r>
          </a:p>
          <a:p>
            <a:pPr marL="599440" indent="-59944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Electronic components contained within protective plastic casing of EZG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scaled the slide up to 89x50 cm (Aspect Ratio of TV, 1.78:1 or 16x9) – should give us more room to work with -NZ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788F2-B3D4-44A3-A7B7-239D4DCE4A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0725" y="11717041"/>
            <a:ext cx="24003000" cy="4308531"/>
          </a:xfrm>
        </p:spPr>
        <p:txBody>
          <a:bodyPr wrap="none" anchor="t">
            <a:normAutofit/>
          </a:bodyPr>
          <a:lstStyle>
            <a:lvl1pPr algn="r">
              <a:defRPr sz="25198" b="0" spc="-787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722" y="9696881"/>
            <a:ext cx="24003000" cy="1979141"/>
          </a:xfrm>
        </p:spPr>
        <p:txBody>
          <a:bodyPr anchor="b">
            <a:normAutofit/>
          </a:bodyPr>
          <a:lstStyle>
            <a:lvl1pPr marL="0" indent="0" algn="r">
              <a:buNone/>
              <a:defRPr sz="8399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5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11462786"/>
            <a:ext cx="27603450" cy="2150617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04443" y="2591764"/>
            <a:ext cx="27603450" cy="8871022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3" y="13613404"/>
            <a:ext cx="27599282" cy="1791331"/>
          </a:xfrm>
        </p:spPr>
        <p:txBody>
          <a:bodyPr/>
          <a:lstStyle>
            <a:lvl1pPr marL="0" indent="0">
              <a:buNone/>
              <a:defRPr sz="4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958369"/>
            <a:ext cx="27603450" cy="9276835"/>
          </a:xfrm>
        </p:spPr>
        <p:txBody>
          <a:bodyPr anchor="ctr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3" y="11783633"/>
            <a:ext cx="27599282" cy="3941946"/>
          </a:xfrm>
        </p:spPr>
        <p:txBody>
          <a:bodyPr anchor="ctr"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99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306" y="958369"/>
            <a:ext cx="24419724" cy="7855680"/>
          </a:xfrm>
        </p:spPr>
        <p:txBody>
          <a:bodyPr anchor="ctr"/>
          <a:lstStyle>
            <a:lvl1pPr>
              <a:defRPr sz="115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16692" y="8833808"/>
            <a:ext cx="22974785" cy="1440914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0275" y="11815997"/>
            <a:ext cx="27595113" cy="3909582"/>
          </a:xfrm>
        </p:spPr>
        <p:txBody>
          <a:bodyPr anchor="ctr">
            <a:normAutofit/>
          </a:bodyPr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16491" y="2065231"/>
            <a:ext cx="1600200" cy="1534902"/>
          </a:xfrm>
          <a:prstGeom prst="rect">
            <a:avLst/>
          </a:prstGeom>
        </p:spPr>
        <p:txBody>
          <a:bodyPr vert="horz" lIns="240009" tIns="120004" rIns="240009" bIns="12000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09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99257" y="7200265"/>
            <a:ext cx="1600200" cy="1534902"/>
          </a:xfrm>
          <a:prstGeom prst="rect">
            <a:avLst/>
          </a:prstGeom>
        </p:spPr>
        <p:txBody>
          <a:bodyPr vert="horz" lIns="240009" tIns="120004" rIns="240009" bIns="120004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09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8732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6107751"/>
            <a:ext cx="27603450" cy="6592986"/>
          </a:xfrm>
        </p:spPr>
        <p:txBody>
          <a:bodyPr anchor="b">
            <a:normAutofit/>
          </a:bodyPr>
          <a:lstStyle>
            <a:lvl1pPr>
              <a:defRPr sz="141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3" y="12731652"/>
            <a:ext cx="27599282" cy="2993927"/>
          </a:xfrm>
        </p:spPr>
        <p:txBody>
          <a:bodyPr anchor="t"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9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00275" y="958370"/>
            <a:ext cx="27603450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510365" y="4950183"/>
            <a:ext cx="7735523" cy="1512554"/>
          </a:xfrm>
        </p:spPr>
        <p:txBody>
          <a:bodyPr anchor="b">
            <a:noAutofit/>
          </a:bodyPr>
          <a:lstStyle>
            <a:lvl1pPr marL="0" indent="0">
              <a:buNone/>
              <a:defRPr sz="63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561595" y="6750248"/>
            <a:ext cx="7684294" cy="9421182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43485" y="4950183"/>
            <a:ext cx="7707633" cy="151255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63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2015783" y="6750248"/>
            <a:ext cx="7735334" cy="9421182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0551218" y="4950183"/>
            <a:ext cx="7696797" cy="151255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63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0551218" y="6750248"/>
            <a:ext cx="7696797" cy="9421182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94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200275" y="958370"/>
            <a:ext cx="27603450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496723" y="11279951"/>
            <a:ext cx="7717631" cy="1512554"/>
          </a:xfrm>
        </p:spPr>
        <p:txBody>
          <a:bodyPr anchor="b">
            <a:noAutofit/>
          </a:bodyPr>
          <a:lstStyle>
            <a:lvl1pPr marL="0" indent="0">
              <a:buNone/>
              <a:defRPr sz="63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496723" y="5922407"/>
            <a:ext cx="7717631" cy="400014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200"/>
            </a:lvl1pPr>
            <a:lvl2pPr marL="1200059" indent="0">
              <a:buNone/>
              <a:defRPr sz="4200"/>
            </a:lvl2pPr>
            <a:lvl3pPr marL="2400117" indent="0">
              <a:buNone/>
              <a:defRPr sz="4200"/>
            </a:lvl3pPr>
            <a:lvl4pPr marL="3600176" indent="0">
              <a:buNone/>
              <a:defRPr sz="4200"/>
            </a:lvl4pPr>
            <a:lvl5pPr marL="4800234" indent="0">
              <a:buNone/>
              <a:defRPr sz="4200"/>
            </a:lvl5pPr>
            <a:lvl6pPr marL="6000293" indent="0">
              <a:buNone/>
              <a:defRPr sz="4200"/>
            </a:lvl6pPr>
            <a:lvl7pPr marL="7200351" indent="0">
              <a:buNone/>
              <a:defRPr sz="4200"/>
            </a:lvl7pPr>
            <a:lvl8pPr marL="8400410" indent="0">
              <a:buNone/>
              <a:defRPr sz="4200"/>
            </a:lvl8pPr>
            <a:lvl9pPr marL="9600468" indent="0">
              <a:buNone/>
              <a:defRPr sz="4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496723" y="12792506"/>
            <a:ext cx="7717631" cy="1730219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93619" y="11279951"/>
            <a:ext cx="7692628" cy="1512554"/>
          </a:xfrm>
        </p:spPr>
        <p:txBody>
          <a:bodyPr anchor="b">
            <a:noAutofit/>
          </a:bodyPr>
          <a:lstStyle>
            <a:lvl1pPr marL="0" indent="0">
              <a:buNone/>
              <a:defRPr sz="63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1993616" y="5922407"/>
            <a:ext cx="7692628" cy="400014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200"/>
            </a:lvl1pPr>
            <a:lvl2pPr marL="1200059" indent="0">
              <a:buNone/>
              <a:defRPr sz="4200"/>
            </a:lvl2pPr>
            <a:lvl3pPr marL="2400117" indent="0">
              <a:buNone/>
              <a:defRPr sz="4200"/>
            </a:lvl3pPr>
            <a:lvl4pPr marL="3600176" indent="0">
              <a:buNone/>
              <a:defRPr sz="4200"/>
            </a:lvl4pPr>
            <a:lvl5pPr marL="4800234" indent="0">
              <a:buNone/>
              <a:defRPr sz="4200"/>
            </a:lvl5pPr>
            <a:lvl6pPr marL="6000293" indent="0">
              <a:buNone/>
              <a:defRPr sz="4200"/>
            </a:lvl6pPr>
            <a:lvl7pPr marL="7200351" indent="0">
              <a:buNone/>
              <a:defRPr sz="4200"/>
            </a:lvl7pPr>
            <a:lvl8pPr marL="8400410" indent="0">
              <a:buNone/>
              <a:defRPr sz="4200"/>
            </a:lvl8pPr>
            <a:lvl9pPr marL="9600468" indent="0">
              <a:buNone/>
              <a:defRPr sz="4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1990065" y="12792504"/>
            <a:ext cx="7702816" cy="1730219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0486346" y="11279951"/>
            <a:ext cx="7696797" cy="1512554"/>
          </a:xfrm>
        </p:spPr>
        <p:txBody>
          <a:bodyPr anchor="b">
            <a:noAutofit/>
          </a:bodyPr>
          <a:lstStyle>
            <a:lvl1pPr marL="0" indent="0">
              <a:buNone/>
              <a:defRPr sz="63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0486344" y="5922407"/>
            <a:ext cx="7696797" cy="400014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200"/>
            </a:lvl1pPr>
            <a:lvl2pPr marL="1200059" indent="0">
              <a:buNone/>
              <a:defRPr sz="4200"/>
            </a:lvl2pPr>
            <a:lvl3pPr marL="2400117" indent="0">
              <a:buNone/>
              <a:defRPr sz="4200"/>
            </a:lvl3pPr>
            <a:lvl4pPr marL="3600176" indent="0">
              <a:buNone/>
              <a:defRPr sz="4200"/>
            </a:lvl4pPr>
            <a:lvl5pPr marL="4800234" indent="0">
              <a:buNone/>
              <a:defRPr sz="4200"/>
            </a:lvl5pPr>
            <a:lvl6pPr marL="6000293" indent="0">
              <a:buNone/>
              <a:defRPr sz="4200"/>
            </a:lvl6pPr>
            <a:lvl7pPr marL="7200351" indent="0">
              <a:buNone/>
              <a:defRPr sz="4200"/>
            </a:lvl7pPr>
            <a:lvl8pPr marL="8400410" indent="0">
              <a:buNone/>
              <a:defRPr sz="4200"/>
            </a:lvl8pPr>
            <a:lvl9pPr marL="9600468" indent="0">
              <a:buNone/>
              <a:defRPr sz="4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0486019" y="12792499"/>
            <a:ext cx="7706992" cy="1730219"/>
          </a:xfrm>
        </p:spPr>
        <p:txBody>
          <a:bodyPr anchor="t">
            <a:normAutofit/>
          </a:bodyPr>
          <a:lstStyle>
            <a:lvl1pPr marL="0" indent="0">
              <a:buNone/>
              <a:defRPr sz="3675"/>
            </a:lvl1pPr>
            <a:lvl2pPr marL="1200059" indent="0">
              <a:buNone/>
              <a:defRPr sz="3150"/>
            </a:lvl2pPr>
            <a:lvl3pPr marL="2400117" indent="0">
              <a:buNone/>
              <a:defRPr sz="2625"/>
            </a:lvl3pPr>
            <a:lvl4pPr marL="3600176" indent="0">
              <a:buNone/>
              <a:defRPr sz="2362"/>
            </a:lvl4pPr>
            <a:lvl5pPr marL="4800234" indent="0">
              <a:buNone/>
              <a:defRPr sz="2362"/>
            </a:lvl5pPr>
            <a:lvl6pPr marL="6000293" indent="0">
              <a:buNone/>
              <a:defRPr sz="2362"/>
            </a:lvl6pPr>
            <a:lvl7pPr marL="7200351" indent="0">
              <a:buNone/>
              <a:defRPr sz="2362"/>
            </a:lvl7pPr>
            <a:lvl8pPr marL="8400410" indent="0">
              <a:buNone/>
              <a:defRPr sz="2362"/>
            </a:lvl8pPr>
            <a:lvl9pPr marL="9600468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3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81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2" y="958369"/>
            <a:ext cx="6900863" cy="152547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958369"/>
            <a:ext cx="20302538" cy="152547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8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8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243147" y="11717041"/>
            <a:ext cx="24003000" cy="4308531"/>
          </a:xfrm>
        </p:spPr>
        <p:txBody>
          <a:bodyPr wrap="none" anchor="t">
            <a:normAutofit/>
          </a:bodyPr>
          <a:lstStyle>
            <a:lvl1pPr algn="l">
              <a:defRPr sz="25198" b="0" spc="-787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43147" y="9695041"/>
            <a:ext cx="24003000" cy="1979141"/>
          </a:xfrm>
        </p:spPr>
        <p:txBody>
          <a:bodyPr anchor="b">
            <a:normAutofit/>
          </a:bodyPr>
          <a:lstStyle>
            <a:lvl1pPr marL="0" indent="0" algn="l">
              <a:buNone/>
              <a:defRPr sz="8399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9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0000" y="4791843"/>
            <a:ext cx="13191192" cy="11421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9580" y="4791843"/>
            <a:ext cx="13214145" cy="114212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1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958370"/>
            <a:ext cx="27603450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000" y="4412664"/>
            <a:ext cx="13191192" cy="2162578"/>
          </a:xfrm>
        </p:spPr>
        <p:txBody>
          <a:bodyPr anchor="b"/>
          <a:lstStyle>
            <a:lvl1pPr marL="0" indent="0">
              <a:buNone/>
              <a:defRPr sz="63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0000" y="6575242"/>
            <a:ext cx="13191192" cy="9671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9580" y="4412664"/>
            <a:ext cx="13218314" cy="216257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63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9580" y="6575242"/>
            <a:ext cx="13218314" cy="96711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9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3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5" y="1200044"/>
            <a:ext cx="1032212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2591763"/>
            <a:ext cx="16202025" cy="12792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0001" y="5400199"/>
            <a:ext cx="9586566" cy="10004536"/>
          </a:xfrm>
        </p:spPr>
        <p:txBody>
          <a:bodyPr/>
          <a:lstStyle>
            <a:lvl1pPr marL="0" indent="0">
              <a:buNone/>
              <a:defRPr sz="4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6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5" y="1200044"/>
            <a:ext cx="10322122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2591763"/>
            <a:ext cx="16202025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0001" y="5400199"/>
            <a:ext cx="9586566" cy="10004536"/>
          </a:xfrm>
        </p:spPr>
        <p:txBody>
          <a:bodyPr/>
          <a:lstStyle>
            <a:lvl1pPr marL="0" indent="0">
              <a:buNone/>
              <a:defRPr sz="4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958370"/>
            <a:ext cx="27603450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000" y="4791843"/>
            <a:ext cx="26863725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16683949"/>
            <a:ext cx="72009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1FA7AC5-6045-4418-8E60-F48788734473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16683949"/>
            <a:ext cx="1080135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16683949"/>
            <a:ext cx="720090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99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4174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8">
            <a:extLst>
              <a:ext uri="{FF2B5EF4-FFF2-40B4-BE49-F238E27FC236}">
                <a16:creationId xmlns:a16="http://schemas.microsoft.com/office/drawing/2014/main" id="{63DBA9CB-C8B1-472A-BFF4-D82D47E935FB}"/>
              </a:ext>
            </a:extLst>
          </p:cNvPr>
          <p:cNvSpPr/>
          <p:nvPr/>
        </p:nvSpPr>
        <p:spPr>
          <a:xfrm>
            <a:off x="13297008" y="3025582"/>
            <a:ext cx="18363376" cy="6125543"/>
          </a:xfrm>
          <a:prstGeom prst="roundRect">
            <a:avLst>
              <a:gd name="adj" fmla="val 942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670"/>
          </a:p>
        </p:txBody>
      </p:sp>
      <p:sp>
        <p:nvSpPr>
          <p:cNvPr id="32" name="Rectangle: Rounded Corners 18">
            <a:extLst>
              <a:ext uri="{FF2B5EF4-FFF2-40B4-BE49-F238E27FC236}">
                <a16:creationId xmlns:a16="http://schemas.microsoft.com/office/drawing/2014/main" id="{F671989A-899C-4250-88E8-E52404F714E6}"/>
              </a:ext>
            </a:extLst>
          </p:cNvPr>
          <p:cNvSpPr/>
          <p:nvPr/>
        </p:nvSpPr>
        <p:spPr>
          <a:xfrm>
            <a:off x="13297008" y="9273445"/>
            <a:ext cx="18363376" cy="7573055"/>
          </a:xfrm>
          <a:prstGeom prst="roundRect">
            <a:avLst>
              <a:gd name="adj" fmla="val 7871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67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6AD601-63EE-4FB2-A413-6722A322B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201" y="988146"/>
            <a:ext cx="20891609" cy="1543220"/>
          </a:xfrm>
        </p:spPr>
        <p:txBody>
          <a:bodyPr>
            <a:noAutofit/>
          </a:bodyPr>
          <a:lstStyle/>
          <a:p>
            <a:pPr algn="ctr"/>
            <a:r>
              <a:rPr lang="en-US" sz="4800" i="1" dirty="0">
                <a:latin typeface="+mn-lt"/>
              </a:rPr>
              <a:t>Portable | Easy to Use | Comfortable | Lightweight | Accurate | Versatile | Safe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88A2F0-C094-45B2-885D-360BCF110F20}"/>
              </a:ext>
            </a:extLst>
          </p:cNvPr>
          <p:cNvSpPr txBox="1"/>
          <p:nvPr/>
        </p:nvSpPr>
        <p:spPr>
          <a:xfrm>
            <a:off x="18128741" y="17287368"/>
            <a:ext cx="13493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The Team (#5): </a:t>
            </a:r>
            <a:r>
              <a:rPr lang="en-US" sz="2800" dirty="0"/>
              <a:t>Michael Chyziak, Chloe Hill, Isaac Tan, Elizabeth Pieters, Nathan Zavaglia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6C03EF-5B84-4DAD-BE81-122D7786A02B}"/>
              </a:ext>
            </a:extLst>
          </p:cNvPr>
          <p:cNvSpPr txBox="1"/>
          <p:nvPr/>
        </p:nvSpPr>
        <p:spPr>
          <a:xfrm>
            <a:off x="7683346" y="-103649"/>
            <a:ext cx="1526143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0" dirty="0">
                <a:latin typeface="+mj-lt"/>
              </a:rPr>
              <a:t>The EZG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D3DDA2-E336-40A1-9D75-E3F14BEAAF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4810" y="267623"/>
            <a:ext cx="5436981" cy="20817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6DD5F4-B215-4A43-B362-73F031CE15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1973"/>
          <a:stretch/>
        </p:blipFill>
        <p:spPr>
          <a:xfrm>
            <a:off x="38842" y="44457"/>
            <a:ext cx="4469130" cy="29312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F3988FF-05EC-4BAF-A4F2-63B118B85963}"/>
              </a:ext>
            </a:extLst>
          </p:cNvPr>
          <p:cNvSpPr txBox="1"/>
          <p:nvPr/>
        </p:nvSpPr>
        <p:spPr>
          <a:xfrm>
            <a:off x="162702" y="16968007"/>
            <a:ext cx="4345269" cy="76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April</a:t>
            </a:r>
            <a:r>
              <a:rPr lang="en-US" sz="4375" dirty="0"/>
              <a:t> 9, 2018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52696C-B749-4C4A-9F1C-529214D149E6}"/>
              </a:ext>
            </a:extLst>
          </p:cNvPr>
          <p:cNvSpPr txBox="1"/>
          <p:nvPr/>
        </p:nvSpPr>
        <p:spPr>
          <a:xfrm>
            <a:off x="26465991" y="16846501"/>
            <a:ext cx="5156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/>
              <a:t>Contact:</a:t>
            </a:r>
            <a:r>
              <a:rPr lang="en-US" sz="2800" dirty="0"/>
              <a:t> nzavagli@sfu.ca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AFC263-5A23-46C2-8944-67E6678A64EA}"/>
              </a:ext>
            </a:extLst>
          </p:cNvPr>
          <p:cNvSpPr/>
          <p:nvPr/>
        </p:nvSpPr>
        <p:spPr>
          <a:xfrm>
            <a:off x="20442851" y="9432689"/>
            <a:ext cx="11302944" cy="236988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4000" b="1" dirty="0"/>
              <a:t>Software: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Android application monitors and collects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Connects via Near Field Communication (NFC) and communicates via Bluetooth (4.x &amp; 5.x)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EF8E4E-5289-46F1-89F5-B5DC02FE57C1}"/>
              </a:ext>
            </a:extLst>
          </p:cNvPr>
          <p:cNvGrpSpPr/>
          <p:nvPr/>
        </p:nvGrpSpPr>
        <p:grpSpPr>
          <a:xfrm>
            <a:off x="20592976" y="12306031"/>
            <a:ext cx="11389605" cy="4221109"/>
            <a:chOff x="20027089" y="7933095"/>
            <a:chExt cx="11389605" cy="422110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0CBD0A2-A6E8-4B9A-9C2C-F284DBC9BFFA}"/>
                </a:ext>
              </a:extLst>
            </p:cNvPr>
            <p:cNvSpPr txBox="1"/>
            <p:nvPr/>
          </p:nvSpPr>
          <p:spPr>
            <a:xfrm>
              <a:off x="20027089" y="7933095"/>
              <a:ext cx="11389605" cy="23698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4000" b="1" dirty="0"/>
                <a:t>Conclusion: Looking Towards the Future</a:t>
              </a:r>
            </a:p>
            <a:p>
              <a:r>
                <a:rPr lang="en-US" sz="3600" dirty="0"/>
                <a:t>Fills the gap between full cap, wet electrode EEG and the portable, dry electrode consumer EEG. </a:t>
              </a:r>
            </a:p>
            <a:p>
              <a:r>
                <a:rPr lang="en-US" sz="3600" dirty="0"/>
                <a:t>Combines the best of both worlds 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8CE1970-76E9-4CDE-803F-502831D8499B}"/>
                </a:ext>
              </a:extLst>
            </p:cNvPr>
            <p:cNvSpPr/>
            <p:nvPr/>
          </p:nvSpPr>
          <p:spPr>
            <a:xfrm>
              <a:off x="20027089" y="10399878"/>
              <a:ext cx="10534192" cy="1754326"/>
            </a:xfrm>
            <a:prstGeom prst="rect">
              <a:avLst/>
            </a:prstGeom>
          </p:spPr>
          <p:txBody>
            <a:bodyPr wrap="square" numCol="2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/>
                <a:t>High SNR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/>
                <a:t>Light weight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/>
                <a:t>Long battery life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/>
                <a:t>Easy setup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/>
                <a:t>Comfortable</a:t>
              </a:r>
            </a:p>
          </p:txBody>
        </p:sp>
      </p:grpSp>
      <p:grpSp>
        <p:nvGrpSpPr>
          <p:cNvPr id="37" name="Group 4">
            <a:extLst>
              <a:ext uri="{FF2B5EF4-FFF2-40B4-BE49-F238E27FC236}">
                <a16:creationId xmlns:a16="http://schemas.microsoft.com/office/drawing/2014/main" id="{A292CC33-9748-4A14-9590-85BE1AA497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21368" y="2949984"/>
            <a:ext cx="8305800" cy="5654675"/>
            <a:chOff x="14659" y="1871"/>
            <a:chExt cx="5232" cy="3562"/>
          </a:xfrm>
        </p:grpSpPr>
        <p:sp>
          <p:nvSpPr>
            <p:cNvPr id="38" name="AutoShape 3">
              <a:extLst>
                <a:ext uri="{FF2B5EF4-FFF2-40B4-BE49-F238E27FC236}">
                  <a16:creationId xmlns:a16="http://schemas.microsoft.com/office/drawing/2014/main" id="{E4D55131-E459-4A80-9180-0F39EEEE73B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659" y="1871"/>
              <a:ext cx="5232" cy="3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5">
              <a:extLst>
                <a:ext uri="{FF2B5EF4-FFF2-40B4-BE49-F238E27FC236}">
                  <a16:creationId xmlns:a16="http://schemas.microsoft.com/office/drawing/2014/main" id="{3D69DC56-E807-4410-B151-8B9DFFF6A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7" y="3225"/>
              <a:ext cx="1031" cy="497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6">
              <a:extLst>
                <a:ext uri="{FF2B5EF4-FFF2-40B4-BE49-F238E27FC236}">
                  <a16:creationId xmlns:a16="http://schemas.microsoft.com/office/drawing/2014/main" id="{F7B8B149-127E-4E1E-A474-21B76E68E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37" y="3225"/>
              <a:ext cx="1031" cy="497"/>
            </a:xfrm>
            <a:prstGeom prst="rect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">
              <a:extLst>
                <a:ext uri="{FF2B5EF4-FFF2-40B4-BE49-F238E27FC236}">
                  <a16:creationId xmlns:a16="http://schemas.microsoft.com/office/drawing/2014/main" id="{EB148914-1911-42D3-95C8-67641CC28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9" y="3213"/>
              <a:ext cx="40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Pre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">
              <a:extLst>
                <a:ext uri="{FF2B5EF4-FFF2-40B4-BE49-F238E27FC236}">
                  <a16:creationId xmlns:a16="http://schemas.microsoft.com/office/drawing/2014/main" id="{29CF9908-9E3D-41EB-8527-F2BCF1C0F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6" y="3213"/>
              <a:ext cx="17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9">
              <a:extLst>
                <a:ext uri="{FF2B5EF4-FFF2-40B4-BE49-F238E27FC236}">
                  <a16:creationId xmlns:a16="http://schemas.microsoft.com/office/drawing/2014/main" id="{D3F65F91-CD4A-4D5B-8883-4CA9E5ED9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1" y="3465"/>
              <a:ext cx="901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amplifier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Oval 10">
              <a:extLst>
                <a:ext uri="{FF2B5EF4-FFF2-40B4-BE49-F238E27FC236}">
                  <a16:creationId xmlns:a16="http://schemas.microsoft.com/office/drawing/2014/main" id="{3DEA18B2-ACDE-43D3-93A8-3634EF563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" y="3129"/>
              <a:ext cx="969" cy="692"/>
            </a:xfrm>
            <a:prstGeom prst="ellipse">
              <a:avLst/>
            </a:pr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11">
              <a:extLst>
                <a:ext uri="{FF2B5EF4-FFF2-40B4-BE49-F238E27FC236}">
                  <a16:creationId xmlns:a16="http://schemas.microsoft.com/office/drawing/2014/main" id="{696139C9-93C9-4C45-B1A8-210555402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35" y="3129"/>
              <a:ext cx="969" cy="692"/>
            </a:xfrm>
            <a:prstGeom prst="ellipse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12">
              <a:extLst>
                <a:ext uri="{FF2B5EF4-FFF2-40B4-BE49-F238E27FC236}">
                  <a16:creationId xmlns:a16="http://schemas.microsoft.com/office/drawing/2014/main" id="{F9FC2740-3921-471E-AD93-F5F6A13B6C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72" y="3340"/>
              <a:ext cx="102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Electrodes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13">
              <a:extLst>
                <a:ext uri="{FF2B5EF4-FFF2-40B4-BE49-F238E27FC236}">
                  <a16:creationId xmlns:a16="http://schemas.microsoft.com/office/drawing/2014/main" id="{0C0DF116-EB1B-45B3-8037-215016726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704" y="3474"/>
              <a:ext cx="196" cy="1"/>
            </a:xfrm>
            <a:prstGeom prst="line">
              <a:avLst/>
            </a:pr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23E3B4C6-B76A-428E-8407-41B04EBC0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4" y="3453"/>
              <a:ext cx="43" cy="42"/>
            </a:xfrm>
            <a:custGeom>
              <a:avLst/>
              <a:gdLst>
                <a:gd name="T0" fmla="*/ 0 w 43"/>
                <a:gd name="T1" fmla="*/ 0 h 42"/>
                <a:gd name="T2" fmla="*/ 43 w 43"/>
                <a:gd name="T3" fmla="*/ 20 h 42"/>
                <a:gd name="T4" fmla="*/ 1 w 43"/>
                <a:gd name="T5" fmla="*/ 42 h 42"/>
                <a:gd name="T6" fmla="*/ 0 w 43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2">
                  <a:moveTo>
                    <a:pt x="0" y="0"/>
                  </a:moveTo>
                  <a:lnTo>
                    <a:pt x="43" y="20"/>
                  </a:lnTo>
                  <a:lnTo>
                    <a:pt x="1" y="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611A3F38-D0E1-4EC7-B8A1-2A9C0C17C3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1" y="3225"/>
              <a:ext cx="1109" cy="497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79742B1-75ED-4A34-9377-2904F9E836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1" y="3225"/>
              <a:ext cx="1109" cy="497"/>
            </a:xfrm>
            <a:prstGeom prst="rect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5A6E2659-D157-4E03-A5EE-ADDCB6D63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0" y="3213"/>
              <a:ext cx="113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Instrument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881E188A-39BD-4AFB-9786-64920D39A8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14" y="3465"/>
              <a:ext cx="922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Amplifier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38CAD2BA-9D1C-4419-8E25-2E34128DDA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68" y="3473"/>
              <a:ext cx="546" cy="0"/>
            </a:xfrm>
            <a:prstGeom prst="line">
              <a:avLst/>
            </a:pr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E9EB360D-2A5B-402E-B5F1-88DA428A5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9" y="3452"/>
              <a:ext cx="42" cy="43"/>
            </a:xfrm>
            <a:custGeom>
              <a:avLst/>
              <a:gdLst>
                <a:gd name="T0" fmla="*/ 0 w 42"/>
                <a:gd name="T1" fmla="*/ 0 h 43"/>
                <a:gd name="T2" fmla="*/ 42 w 42"/>
                <a:gd name="T3" fmla="*/ 21 h 43"/>
                <a:gd name="T4" fmla="*/ 0 w 42"/>
                <a:gd name="T5" fmla="*/ 43 h 43"/>
                <a:gd name="T6" fmla="*/ 0 w 4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3">
                  <a:moveTo>
                    <a:pt x="0" y="0"/>
                  </a:moveTo>
                  <a:lnTo>
                    <a:pt x="42" y="21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1">
              <a:extLst>
                <a:ext uri="{FF2B5EF4-FFF2-40B4-BE49-F238E27FC236}">
                  <a16:creationId xmlns:a16="http://schemas.microsoft.com/office/drawing/2014/main" id="{3D1AC040-A3E2-4B5D-AE0E-671B8B872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3" y="3346"/>
              <a:ext cx="194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2">
              <a:extLst>
                <a:ext uri="{FF2B5EF4-FFF2-40B4-BE49-F238E27FC236}">
                  <a16:creationId xmlns:a16="http://schemas.microsoft.com/office/drawing/2014/main" id="{CFC62D44-2A22-44CA-A64E-E038C3F55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65" y="3338"/>
              <a:ext cx="311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41729D"/>
                  </a:solidFill>
                  <a:effectLst/>
                  <a:latin typeface="Calibri" panose="020F0502020204030204" pitchFamily="34" charset="0"/>
                </a:rPr>
                <a:t>Tx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5C803F2E-3619-4DA2-AABB-A09875DE0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0" y="3225"/>
              <a:ext cx="733" cy="497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4">
              <a:extLst>
                <a:ext uri="{FF2B5EF4-FFF2-40B4-BE49-F238E27FC236}">
                  <a16:creationId xmlns:a16="http://schemas.microsoft.com/office/drawing/2014/main" id="{8A3F370A-E9BA-47E3-8226-5F1E97F86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0" y="3225"/>
              <a:ext cx="733" cy="497"/>
            </a:xfrm>
            <a:prstGeom prst="rect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5">
              <a:extLst>
                <a:ext uri="{FF2B5EF4-FFF2-40B4-BE49-F238E27FC236}">
                  <a16:creationId xmlns:a16="http://schemas.microsoft.com/office/drawing/2014/main" id="{EB1E2723-90CF-48B4-91BC-A0D4345C89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77" y="3338"/>
              <a:ext cx="485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ADC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26">
              <a:extLst>
                <a:ext uri="{FF2B5EF4-FFF2-40B4-BE49-F238E27FC236}">
                  <a16:creationId xmlns:a16="http://schemas.microsoft.com/office/drawing/2014/main" id="{6209100F-E120-43BB-8EDF-0B40BD3A1E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0" y="4053"/>
              <a:ext cx="733" cy="496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id="{BB976F5E-51B1-420C-81D8-9C0735FB7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90" y="4053"/>
              <a:ext cx="733" cy="496"/>
            </a:xfrm>
            <a:prstGeom prst="rect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8">
              <a:extLst>
                <a:ext uri="{FF2B5EF4-FFF2-40B4-BE49-F238E27FC236}">
                  <a16:creationId xmlns:a16="http://schemas.microsoft.com/office/drawing/2014/main" id="{0FBC09FA-7194-4EE1-AF76-41932B863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99" y="4167"/>
              <a:ext cx="437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SoC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id="{61C58283-DAB8-4F70-B757-104197B796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19" y="3722"/>
              <a:ext cx="2887" cy="342"/>
            </a:xfrm>
            <a:custGeom>
              <a:avLst/>
              <a:gdLst>
                <a:gd name="T0" fmla="*/ 2887 w 2887"/>
                <a:gd name="T1" fmla="*/ 0 h 342"/>
                <a:gd name="T2" fmla="*/ 2887 w 2887"/>
                <a:gd name="T3" fmla="*/ 342 h 342"/>
                <a:gd name="T4" fmla="*/ 0 w 2887"/>
                <a:gd name="T5" fmla="*/ 342 h 342"/>
                <a:gd name="T6" fmla="*/ 0 w 2887"/>
                <a:gd name="T7" fmla="*/ 137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87" h="342">
                  <a:moveTo>
                    <a:pt x="2887" y="0"/>
                  </a:moveTo>
                  <a:lnTo>
                    <a:pt x="2887" y="342"/>
                  </a:lnTo>
                  <a:lnTo>
                    <a:pt x="0" y="342"/>
                  </a:lnTo>
                  <a:lnTo>
                    <a:pt x="0" y="137"/>
                  </a:lnTo>
                </a:path>
              </a:pathLst>
            </a:cu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0">
              <a:extLst>
                <a:ext uri="{FF2B5EF4-FFF2-40B4-BE49-F238E27FC236}">
                  <a16:creationId xmlns:a16="http://schemas.microsoft.com/office/drawing/2014/main" id="{ACF244B1-B540-4DF5-9EDA-DE281AE48C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98" y="3821"/>
              <a:ext cx="42" cy="43"/>
            </a:xfrm>
            <a:custGeom>
              <a:avLst/>
              <a:gdLst>
                <a:gd name="T0" fmla="*/ 0 w 42"/>
                <a:gd name="T1" fmla="*/ 43 h 43"/>
                <a:gd name="T2" fmla="*/ 21 w 42"/>
                <a:gd name="T3" fmla="*/ 0 h 43"/>
                <a:gd name="T4" fmla="*/ 42 w 42"/>
                <a:gd name="T5" fmla="*/ 43 h 43"/>
                <a:gd name="T6" fmla="*/ 0 w 42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3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31">
              <a:extLst>
                <a:ext uri="{FF2B5EF4-FFF2-40B4-BE49-F238E27FC236}">
                  <a16:creationId xmlns:a16="http://schemas.microsoft.com/office/drawing/2014/main" id="{6D42B973-7462-44CE-BD29-B2EBB6861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89" y="3937"/>
              <a:ext cx="846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32">
              <a:extLst>
                <a:ext uri="{FF2B5EF4-FFF2-40B4-BE49-F238E27FC236}">
                  <a16:creationId xmlns:a16="http://schemas.microsoft.com/office/drawing/2014/main" id="{67EA612A-948E-485E-8CF8-5363818EF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2" y="3929"/>
              <a:ext cx="980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41729D"/>
                  </a:solidFill>
                  <a:effectLst/>
                  <a:latin typeface="Calibri" panose="020F0502020204030204" pitchFamily="34" charset="0"/>
                </a:rPr>
                <a:t>Bias Drive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Freeform 33">
              <a:extLst>
                <a:ext uri="{FF2B5EF4-FFF2-40B4-BE49-F238E27FC236}">
                  <a16:creationId xmlns:a16="http://schemas.microsoft.com/office/drawing/2014/main" id="{854185C1-04FA-4823-A9FB-25CB09A07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0" y="3457"/>
              <a:ext cx="293" cy="16"/>
            </a:xfrm>
            <a:custGeom>
              <a:avLst/>
              <a:gdLst>
                <a:gd name="T0" fmla="*/ 0 w 889"/>
                <a:gd name="T1" fmla="*/ 50 h 50"/>
                <a:gd name="T2" fmla="*/ 488 w 889"/>
                <a:gd name="T3" fmla="*/ 50 h 50"/>
                <a:gd name="T4" fmla="*/ 538 w 889"/>
                <a:gd name="T5" fmla="*/ 0 h 50"/>
                <a:gd name="T6" fmla="*/ 589 w 889"/>
                <a:gd name="T7" fmla="*/ 50 h 50"/>
                <a:gd name="T8" fmla="*/ 889 w 889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9" h="50">
                  <a:moveTo>
                    <a:pt x="0" y="50"/>
                  </a:moveTo>
                  <a:lnTo>
                    <a:pt x="488" y="50"/>
                  </a:lnTo>
                  <a:cubicBezTo>
                    <a:pt x="488" y="23"/>
                    <a:pt x="510" y="0"/>
                    <a:pt x="538" y="0"/>
                  </a:cubicBezTo>
                  <a:cubicBezTo>
                    <a:pt x="566" y="0"/>
                    <a:pt x="589" y="23"/>
                    <a:pt x="589" y="50"/>
                  </a:cubicBezTo>
                  <a:lnTo>
                    <a:pt x="889" y="50"/>
                  </a:lnTo>
                </a:path>
              </a:pathLst>
            </a:cu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34">
              <a:extLst>
                <a:ext uri="{FF2B5EF4-FFF2-40B4-BE49-F238E27FC236}">
                  <a16:creationId xmlns:a16="http://schemas.microsoft.com/office/drawing/2014/main" id="{CC8F33DE-2098-4D01-9B5D-17BE18EBC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8" y="3452"/>
              <a:ext cx="42" cy="43"/>
            </a:xfrm>
            <a:custGeom>
              <a:avLst/>
              <a:gdLst>
                <a:gd name="T0" fmla="*/ 0 w 42"/>
                <a:gd name="T1" fmla="*/ 0 h 43"/>
                <a:gd name="T2" fmla="*/ 42 w 42"/>
                <a:gd name="T3" fmla="*/ 21 h 43"/>
                <a:gd name="T4" fmla="*/ 0 w 42"/>
                <a:gd name="T5" fmla="*/ 43 h 43"/>
                <a:gd name="T6" fmla="*/ 0 w 4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3">
                  <a:moveTo>
                    <a:pt x="0" y="0"/>
                  </a:moveTo>
                  <a:lnTo>
                    <a:pt x="42" y="21"/>
                  </a:lnTo>
                  <a:lnTo>
                    <a:pt x="0" y="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35">
              <a:extLst>
                <a:ext uri="{FF2B5EF4-FFF2-40B4-BE49-F238E27FC236}">
                  <a16:creationId xmlns:a16="http://schemas.microsoft.com/office/drawing/2014/main" id="{22ECDA64-3C4E-4BFF-BA3D-E3F4642BD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57" y="3722"/>
              <a:ext cx="0" cy="293"/>
            </a:xfrm>
            <a:prstGeom prst="line">
              <a:avLst/>
            </a:pr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6">
              <a:extLst>
                <a:ext uri="{FF2B5EF4-FFF2-40B4-BE49-F238E27FC236}">
                  <a16:creationId xmlns:a16="http://schemas.microsoft.com/office/drawing/2014/main" id="{7DEB36CF-8DD1-434C-9CBA-437AA16F1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6" y="4010"/>
              <a:ext cx="42" cy="43"/>
            </a:xfrm>
            <a:custGeom>
              <a:avLst/>
              <a:gdLst>
                <a:gd name="T0" fmla="*/ 42 w 42"/>
                <a:gd name="T1" fmla="*/ 0 h 43"/>
                <a:gd name="T2" fmla="*/ 21 w 42"/>
                <a:gd name="T3" fmla="*/ 43 h 43"/>
                <a:gd name="T4" fmla="*/ 0 w 42"/>
                <a:gd name="T5" fmla="*/ 0 h 43"/>
                <a:gd name="T6" fmla="*/ 42 w 4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3">
                  <a:moveTo>
                    <a:pt x="42" y="0"/>
                  </a:moveTo>
                  <a:lnTo>
                    <a:pt x="21" y="43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37">
              <a:extLst>
                <a:ext uri="{FF2B5EF4-FFF2-40B4-BE49-F238E27FC236}">
                  <a16:creationId xmlns:a16="http://schemas.microsoft.com/office/drawing/2014/main" id="{58E6389D-ED7C-4561-8CB9-1FDE6DC6B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1" y="2481"/>
              <a:ext cx="1109" cy="496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38">
              <a:extLst>
                <a:ext uri="{FF2B5EF4-FFF2-40B4-BE49-F238E27FC236}">
                  <a16:creationId xmlns:a16="http://schemas.microsoft.com/office/drawing/2014/main" id="{9AD91124-91E7-4597-8DE8-206494EE3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1" y="2481"/>
              <a:ext cx="1109" cy="496"/>
            </a:xfrm>
            <a:prstGeom prst="rect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39">
              <a:extLst>
                <a:ext uri="{FF2B5EF4-FFF2-40B4-BE49-F238E27FC236}">
                  <a16:creationId xmlns:a16="http://schemas.microsoft.com/office/drawing/2014/main" id="{5972D3FF-26D6-4649-9D09-D851EC7B93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4" y="2467"/>
              <a:ext cx="721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Power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40">
              <a:extLst>
                <a:ext uri="{FF2B5EF4-FFF2-40B4-BE49-F238E27FC236}">
                  <a16:creationId xmlns:a16="http://schemas.microsoft.com/office/drawing/2014/main" id="{33A63579-24DB-44C9-BE37-1A9D293E9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85" y="2721"/>
              <a:ext cx="97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Hardware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Freeform 41">
              <a:extLst>
                <a:ext uri="{FF2B5EF4-FFF2-40B4-BE49-F238E27FC236}">
                  <a16:creationId xmlns:a16="http://schemas.microsoft.com/office/drawing/2014/main" id="{CBD0A485-F548-4C1C-8154-433BE67EC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2" y="2729"/>
              <a:ext cx="1099" cy="459"/>
            </a:xfrm>
            <a:custGeom>
              <a:avLst/>
              <a:gdLst>
                <a:gd name="T0" fmla="*/ 1099 w 1099"/>
                <a:gd name="T1" fmla="*/ 0 h 459"/>
                <a:gd name="T2" fmla="*/ 0 w 1099"/>
                <a:gd name="T3" fmla="*/ 0 h 459"/>
                <a:gd name="T4" fmla="*/ 0 w 1099"/>
                <a:gd name="T5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99" h="459">
                  <a:moveTo>
                    <a:pt x="1099" y="0"/>
                  </a:moveTo>
                  <a:lnTo>
                    <a:pt x="0" y="0"/>
                  </a:lnTo>
                  <a:lnTo>
                    <a:pt x="0" y="459"/>
                  </a:lnTo>
                </a:path>
              </a:pathLst>
            </a:cu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2">
              <a:extLst>
                <a:ext uri="{FF2B5EF4-FFF2-40B4-BE49-F238E27FC236}">
                  <a16:creationId xmlns:a16="http://schemas.microsoft.com/office/drawing/2014/main" id="{E98391A5-1081-4FE5-8A4C-78F33444D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1" y="3183"/>
              <a:ext cx="42" cy="42"/>
            </a:xfrm>
            <a:custGeom>
              <a:avLst/>
              <a:gdLst>
                <a:gd name="T0" fmla="*/ 42 w 42"/>
                <a:gd name="T1" fmla="*/ 0 h 42"/>
                <a:gd name="T2" fmla="*/ 21 w 42"/>
                <a:gd name="T3" fmla="*/ 42 h 42"/>
                <a:gd name="T4" fmla="*/ 0 w 42"/>
                <a:gd name="T5" fmla="*/ 0 h 42"/>
                <a:gd name="T6" fmla="*/ 42 w 42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0"/>
                  </a:moveTo>
                  <a:lnTo>
                    <a:pt x="21" y="42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43">
              <a:extLst>
                <a:ext uri="{FF2B5EF4-FFF2-40B4-BE49-F238E27FC236}">
                  <a16:creationId xmlns:a16="http://schemas.microsoft.com/office/drawing/2014/main" id="{2C1186CE-55F9-4831-9E84-0888B455E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57" y="2602"/>
              <a:ext cx="594" cy="25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44">
              <a:extLst>
                <a:ext uri="{FF2B5EF4-FFF2-40B4-BE49-F238E27FC236}">
                  <a16:creationId xmlns:a16="http://schemas.microsoft.com/office/drawing/2014/main" id="{171B9805-F088-4D3A-BE34-8CF912C83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60" y="2594"/>
              <a:ext cx="21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41729D"/>
                  </a:solidFill>
                  <a:effectLst/>
                  <a:latin typeface="Calibri" panose="020F0502020204030204" pitchFamily="34" charset="0"/>
                </a:rPr>
                <a:t>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45">
              <a:extLst>
                <a:ext uri="{FF2B5EF4-FFF2-40B4-BE49-F238E27FC236}">
                  <a16:creationId xmlns:a16="http://schemas.microsoft.com/office/drawing/2014/main" id="{CD0C7042-B9F6-412A-8A5A-9BD9C941B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62" y="2594"/>
              <a:ext cx="20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41729D"/>
                  </a:solidFill>
                  <a:effectLst/>
                  <a:latin typeface="Calibri" panose="020F0502020204030204" pitchFamily="34" charset="0"/>
                </a:rPr>
                <a:t>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46">
              <a:extLst>
                <a:ext uri="{FF2B5EF4-FFF2-40B4-BE49-F238E27FC236}">
                  <a16:creationId xmlns:a16="http://schemas.microsoft.com/office/drawing/2014/main" id="{ACEE9B41-4766-44BB-B7B4-5A8F8C2F2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4" y="2594"/>
              <a:ext cx="158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41729D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47">
              <a:extLst>
                <a:ext uri="{FF2B5EF4-FFF2-40B4-BE49-F238E27FC236}">
                  <a16:creationId xmlns:a16="http://schemas.microsoft.com/office/drawing/2014/main" id="{6485285C-0CBF-4B61-9E16-2940154D7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1" y="2594"/>
              <a:ext cx="47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41729D"/>
                  </a:solidFill>
                  <a:effectLst/>
                  <a:latin typeface="Calibri" panose="020F0502020204030204" pitchFamily="34" charset="0"/>
                </a:rPr>
                <a:t>Line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Line 48">
              <a:extLst>
                <a:ext uri="{FF2B5EF4-FFF2-40B4-BE49-F238E27FC236}">
                  <a16:creationId xmlns:a16="http://schemas.microsoft.com/office/drawing/2014/main" id="{B0397A08-2FDC-406C-8901-D873981A41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06" y="2977"/>
              <a:ext cx="0" cy="211"/>
            </a:xfrm>
            <a:prstGeom prst="line">
              <a:avLst/>
            </a:pr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49">
              <a:extLst>
                <a:ext uri="{FF2B5EF4-FFF2-40B4-BE49-F238E27FC236}">
                  <a16:creationId xmlns:a16="http://schemas.microsoft.com/office/drawing/2014/main" id="{8A9BBEE6-04A2-4740-9D6A-D1E0B87502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84" y="3183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22 w 43"/>
                <a:gd name="T3" fmla="*/ 42 h 42"/>
                <a:gd name="T4" fmla="*/ 0 w 43"/>
                <a:gd name="T5" fmla="*/ 0 h 42"/>
                <a:gd name="T6" fmla="*/ 43 w 43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22" y="42"/>
                  </a:ln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0">
              <a:extLst>
                <a:ext uri="{FF2B5EF4-FFF2-40B4-BE49-F238E27FC236}">
                  <a16:creationId xmlns:a16="http://schemas.microsoft.com/office/drawing/2014/main" id="{0615ADC1-6A32-426C-A34D-4965181AD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0" y="2729"/>
              <a:ext cx="697" cy="459"/>
            </a:xfrm>
            <a:custGeom>
              <a:avLst/>
              <a:gdLst>
                <a:gd name="T0" fmla="*/ 0 w 697"/>
                <a:gd name="T1" fmla="*/ 0 h 459"/>
                <a:gd name="T2" fmla="*/ 697 w 697"/>
                <a:gd name="T3" fmla="*/ 0 h 459"/>
                <a:gd name="T4" fmla="*/ 697 w 697"/>
                <a:gd name="T5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7" h="459">
                  <a:moveTo>
                    <a:pt x="0" y="0"/>
                  </a:moveTo>
                  <a:lnTo>
                    <a:pt x="697" y="0"/>
                  </a:lnTo>
                  <a:lnTo>
                    <a:pt x="697" y="459"/>
                  </a:lnTo>
                </a:path>
              </a:pathLst>
            </a:cu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1">
              <a:extLst>
                <a:ext uri="{FF2B5EF4-FFF2-40B4-BE49-F238E27FC236}">
                  <a16:creationId xmlns:a16="http://schemas.microsoft.com/office/drawing/2014/main" id="{797DA35A-8C35-40E8-AA41-70B17405D7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6" y="3183"/>
              <a:ext cx="42" cy="42"/>
            </a:xfrm>
            <a:custGeom>
              <a:avLst/>
              <a:gdLst>
                <a:gd name="T0" fmla="*/ 42 w 42"/>
                <a:gd name="T1" fmla="*/ 0 h 42"/>
                <a:gd name="T2" fmla="*/ 21 w 42"/>
                <a:gd name="T3" fmla="*/ 42 h 42"/>
                <a:gd name="T4" fmla="*/ 0 w 42"/>
                <a:gd name="T5" fmla="*/ 0 h 42"/>
                <a:gd name="T6" fmla="*/ 42 w 42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2">
                  <a:moveTo>
                    <a:pt x="42" y="0"/>
                  </a:moveTo>
                  <a:lnTo>
                    <a:pt x="21" y="42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52">
              <a:extLst>
                <a:ext uri="{FF2B5EF4-FFF2-40B4-BE49-F238E27FC236}">
                  <a16:creationId xmlns:a16="http://schemas.microsoft.com/office/drawing/2014/main" id="{22A3C8A1-9393-4E90-994B-11D0372D7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60" y="2729"/>
              <a:ext cx="697" cy="1286"/>
            </a:xfrm>
            <a:custGeom>
              <a:avLst/>
              <a:gdLst>
                <a:gd name="T0" fmla="*/ 0 w 697"/>
                <a:gd name="T1" fmla="*/ 0 h 1286"/>
                <a:gd name="T2" fmla="*/ 177 w 697"/>
                <a:gd name="T3" fmla="*/ 0 h 1286"/>
                <a:gd name="T4" fmla="*/ 177 w 697"/>
                <a:gd name="T5" fmla="*/ 1249 h 1286"/>
                <a:gd name="T6" fmla="*/ 697 w 697"/>
                <a:gd name="T7" fmla="*/ 1249 h 1286"/>
                <a:gd name="T8" fmla="*/ 697 w 697"/>
                <a:gd name="T9" fmla="*/ 128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7" h="1286">
                  <a:moveTo>
                    <a:pt x="0" y="0"/>
                  </a:moveTo>
                  <a:lnTo>
                    <a:pt x="177" y="0"/>
                  </a:lnTo>
                  <a:lnTo>
                    <a:pt x="177" y="1249"/>
                  </a:lnTo>
                  <a:lnTo>
                    <a:pt x="697" y="1249"/>
                  </a:lnTo>
                  <a:lnTo>
                    <a:pt x="697" y="1286"/>
                  </a:lnTo>
                </a:path>
              </a:pathLst>
            </a:cu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53">
              <a:extLst>
                <a:ext uri="{FF2B5EF4-FFF2-40B4-BE49-F238E27FC236}">
                  <a16:creationId xmlns:a16="http://schemas.microsoft.com/office/drawing/2014/main" id="{E3E4FCB7-40AD-4DA4-9D71-8DE51A461E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6" y="4010"/>
              <a:ext cx="42" cy="43"/>
            </a:xfrm>
            <a:custGeom>
              <a:avLst/>
              <a:gdLst>
                <a:gd name="T0" fmla="*/ 42 w 42"/>
                <a:gd name="T1" fmla="*/ 0 h 43"/>
                <a:gd name="T2" fmla="*/ 21 w 42"/>
                <a:gd name="T3" fmla="*/ 43 h 43"/>
                <a:gd name="T4" fmla="*/ 0 w 42"/>
                <a:gd name="T5" fmla="*/ 0 h 43"/>
                <a:gd name="T6" fmla="*/ 42 w 42"/>
                <a:gd name="T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43">
                  <a:moveTo>
                    <a:pt x="42" y="0"/>
                  </a:moveTo>
                  <a:lnTo>
                    <a:pt x="21" y="43"/>
                  </a:lnTo>
                  <a:lnTo>
                    <a:pt x="0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54">
              <a:extLst>
                <a:ext uri="{FF2B5EF4-FFF2-40B4-BE49-F238E27FC236}">
                  <a16:creationId xmlns:a16="http://schemas.microsoft.com/office/drawing/2014/main" id="{5388DD13-9AA6-45CB-AD95-129CEA8DD9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29" y="2144"/>
              <a:ext cx="2462" cy="2576"/>
            </a:xfrm>
            <a:custGeom>
              <a:avLst/>
              <a:gdLst>
                <a:gd name="T0" fmla="*/ 32 w 7474"/>
                <a:gd name="T1" fmla="*/ 432 h 7796"/>
                <a:gd name="T2" fmla="*/ 32 w 7474"/>
                <a:gd name="T3" fmla="*/ 912 h 7796"/>
                <a:gd name="T4" fmla="*/ 32 w 7474"/>
                <a:gd name="T5" fmla="*/ 1392 h 7796"/>
                <a:gd name="T6" fmla="*/ 32 w 7474"/>
                <a:gd name="T7" fmla="*/ 1872 h 7796"/>
                <a:gd name="T8" fmla="*/ 32 w 7474"/>
                <a:gd name="T9" fmla="*/ 2352 h 7796"/>
                <a:gd name="T10" fmla="*/ 32 w 7474"/>
                <a:gd name="T11" fmla="*/ 2832 h 7796"/>
                <a:gd name="T12" fmla="*/ 32 w 7474"/>
                <a:gd name="T13" fmla="*/ 3312 h 7796"/>
                <a:gd name="T14" fmla="*/ 32 w 7474"/>
                <a:gd name="T15" fmla="*/ 3792 h 7796"/>
                <a:gd name="T16" fmla="*/ 32 w 7474"/>
                <a:gd name="T17" fmla="*/ 4272 h 7796"/>
                <a:gd name="T18" fmla="*/ 32 w 7474"/>
                <a:gd name="T19" fmla="*/ 4752 h 7796"/>
                <a:gd name="T20" fmla="*/ 32 w 7474"/>
                <a:gd name="T21" fmla="*/ 5232 h 7796"/>
                <a:gd name="T22" fmla="*/ 32 w 7474"/>
                <a:gd name="T23" fmla="*/ 5712 h 7796"/>
                <a:gd name="T24" fmla="*/ 32 w 7474"/>
                <a:gd name="T25" fmla="*/ 6192 h 7796"/>
                <a:gd name="T26" fmla="*/ 32 w 7474"/>
                <a:gd name="T27" fmla="*/ 6672 h 7796"/>
                <a:gd name="T28" fmla="*/ 32 w 7474"/>
                <a:gd name="T29" fmla="*/ 7152 h 7796"/>
                <a:gd name="T30" fmla="*/ 32 w 7474"/>
                <a:gd name="T31" fmla="*/ 7632 h 7796"/>
                <a:gd name="T32" fmla="*/ 349 w 7474"/>
                <a:gd name="T33" fmla="*/ 7764 h 7796"/>
                <a:gd name="T34" fmla="*/ 829 w 7474"/>
                <a:gd name="T35" fmla="*/ 7764 h 7796"/>
                <a:gd name="T36" fmla="*/ 1309 w 7474"/>
                <a:gd name="T37" fmla="*/ 7764 h 7796"/>
                <a:gd name="T38" fmla="*/ 1789 w 7474"/>
                <a:gd name="T39" fmla="*/ 7764 h 7796"/>
                <a:gd name="T40" fmla="*/ 2269 w 7474"/>
                <a:gd name="T41" fmla="*/ 7764 h 7796"/>
                <a:gd name="T42" fmla="*/ 2749 w 7474"/>
                <a:gd name="T43" fmla="*/ 7764 h 7796"/>
                <a:gd name="T44" fmla="*/ 3229 w 7474"/>
                <a:gd name="T45" fmla="*/ 7764 h 7796"/>
                <a:gd name="T46" fmla="*/ 3709 w 7474"/>
                <a:gd name="T47" fmla="*/ 7764 h 7796"/>
                <a:gd name="T48" fmla="*/ 4189 w 7474"/>
                <a:gd name="T49" fmla="*/ 7764 h 7796"/>
                <a:gd name="T50" fmla="*/ 4669 w 7474"/>
                <a:gd name="T51" fmla="*/ 7764 h 7796"/>
                <a:gd name="T52" fmla="*/ 5149 w 7474"/>
                <a:gd name="T53" fmla="*/ 7764 h 7796"/>
                <a:gd name="T54" fmla="*/ 5629 w 7474"/>
                <a:gd name="T55" fmla="*/ 7764 h 7796"/>
                <a:gd name="T56" fmla="*/ 6109 w 7474"/>
                <a:gd name="T57" fmla="*/ 7764 h 7796"/>
                <a:gd name="T58" fmla="*/ 6589 w 7474"/>
                <a:gd name="T59" fmla="*/ 7764 h 7796"/>
                <a:gd name="T60" fmla="*/ 7069 w 7474"/>
                <a:gd name="T61" fmla="*/ 7764 h 7796"/>
                <a:gd name="T62" fmla="*/ 7458 w 7474"/>
                <a:gd name="T63" fmla="*/ 7642 h 7796"/>
                <a:gd name="T64" fmla="*/ 7458 w 7474"/>
                <a:gd name="T65" fmla="*/ 7162 h 7796"/>
                <a:gd name="T66" fmla="*/ 7458 w 7474"/>
                <a:gd name="T67" fmla="*/ 6682 h 7796"/>
                <a:gd name="T68" fmla="*/ 7458 w 7474"/>
                <a:gd name="T69" fmla="*/ 6202 h 7796"/>
                <a:gd name="T70" fmla="*/ 7458 w 7474"/>
                <a:gd name="T71" fmla="*/ 5722 h 7796"/>
                <a:gd name="T72" fmla="*/ 7458 w 7474"/>
                <a:gd name="T73" fmla="*/ 5242 h 7796"/>
                <a:gd name="T74" fmla="*/ 7458 w 7474"/>
                <a:gd name="T75" fmla="*/ 4762 h 7796"/>
                <a:gd name="T76" fmla="*/ 7458 w 7474"/>
                <a:gd name="T77" fmla="*/ 4282 h 7796"/>
                <a:gd name="T78" fmla="*/ 7458 w 7474"/>
                <a:gd name="T79" fmla="*/ 3802 h 7796"/>
                <a:gd name="T80" fmla="*/ 7458 w 7474"/>
                <a:gd name="T81" fmla="*/ 3322 h 7796"/>
                <a:gd name="T82" fmla="*/ 7458 w 7474"/>
                <a:gd name="T83" fmla="*/ 2842 h 7796"/>
                <a:gd name="T84" fmla="*/ 7458 w 7474"/>
                <a:gd name="T85" fmla="*/ 2362 h 7796"/>
                <a:gd name="T86" fmla="*/ 7458 w 7474"/>
                <a:gd name="T87" fmla="*/ 1882 h 7796"/>
                <a:gd name="T88" fmla="*/ 7458 w 7474"/>
                <a:gd name="T89" fmla="*/ 1402 h 7796"/>
                <a:gd name="T90" fmla="*/ 7458 w 7474"/>
                <a:gd name="T91" fmla="*/ 922 h 7796"/>
                <a:gd name="T92" fmla="*/ 7458 w 7474"/>
                <a:gd name="T93" fmla="*/ 442 h 7796"/>
                <a:gd name="T94" fmla="*/ 7403 w 7474"/>
                <a:gd name="T95" fmla="*/ 16 h 7796"/>
                <a:gd name="T96" fmla="*/ 6923 w 7474"/>
                <a:gd name="T97" fmla="*/ 16 h 7796"/>
                <a:gd name="T98" fmla="*/ 6443 w 7474"/>
                <a:gd name="T99" fmla="*/ 16 h 7796"/>
                <a:gd name="T100" fmla="*/ 5963 w 7474"/>
                <a:gd name="T101" fmla="*/ 16 h 7796"/>
                <a:gd name="T102" fmla="*/ 5483 w 7474"/>
                <a:gd name="T103" fmla="*/ 16 h 7796"/>
                <a:gd name="T104" fmla="*/ 5003 w 7474"/>
                <a:gd name="T105" fmla="*/ 16 h 7796"/>
                <a:gd name="T106" fmla="*/ 4523 w 7474"/>
                <a:gd name="T107" fmla="*/ 16 h 7796"/>
                <a:gd name="T108" fmla="*/ 4043 w 7474"/>
                <a:gd name="T109" fmla="*/ 16 h 7796"/>
                <a:gd name="T110" fmla="*/ 3563 w 7474"/>
                <a:gd name="T111" fmla="*/ 16 h 7796"/>
                <a:gd name="T112" fmla="*/ 3083 w 7474"/>
                <a:gd name="T113" fmla="*/ 16 h 7796"/>
                <a:gd name="T114" fmla="*/ 2603 w 7474"/>
                <a:gd name="T115" fmla="*/ 16 h 7796"/>
                <a:gd name="T116" fmla="*/ 2123 w 7474"/>
                <a:gd name="T117" fmla="*/ 16 h 7796"/>
                <a:gd name="T118" fmla="*/ 1643 w 7474"/>
                <a:gd name="T119" fmla="*/ 16 h 7796"/>
                <a:gd name="T120" fmla="*/ 1163 w 7474"/>
                <a:gd name="T121" fmla="*/ 16 h 7796"/>
                <a:gd name="T122" fmla="*/ 683 w 7474"/>
                <a:gd name="T123" fmla="*/ 16 h 7796"/>
                <a:gd name="T124" fmla="*/ 203 w 7474"/>
                <a:gd name="T125" fmla="*/ 16 h 7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474" h="7796">
                  <a:moveTo>
                    <a:pt x="32" y="48"/>
                  </a:moveTo>
                  <a:lnTo>
                    <a:pt x="32" y="80"/>
                  </a:lnTo>
                  <a:cubicBezTo>
                    <a:pt x="32" y="89"/>
                    <a:pt x="25" y="96"/>
                    <a:pt x="16" y="96"/>
                  </a:cubicBezTo>
                  <a:cubicBezTo>
                    <a:pt x="8" y="96"/>
                    <a:pt x="0" y="89"/>
                    <a:pt x="0" y="80"/>
                  </a:cubicBezTo>
                  <a:lnTo>
                    <a:pt x="0" y="48"/>
                  </a:lnTo>
                  <a:cubicBezTo>
                    <a:pt x="0" y="39"/>
                    <a:pt x="8" y="32"/>
                    <a:pt x="16" y="32"/>
                  </a:cubicBezTo>
                  <a:cubicBezTo>
                    <a:pt x="25" y="32"/>
                    <a:pt x="32" y="39"/>
                    <a:pt x="32" y="48"/>
                  </a:cubicBezTo>
                  <a:close/>
                  <a:moveTo>
                    <a:pt x="32" y="144"/>
                  </a:moveTo>
                  <a:lnTo>
                    <a:pt x="32" y="176"/>
                  </a:lnTo>
                  <a:cubicBezTo>
                    <a:pt x="32" y="185"/>
                    <a:pt x="25" y="192"/>
                    <a:pt x="16" y="192"/>
                  </a:cubicBezTo>
                  <a:cubicBezTo>
                    <a:pt x="8" y="192"/>
                    <a:pt x="0" y="185"/>
                    <a:pt x="0" y="176"/>
                  </a:cubicBezTo>
                  <a:lnTo>
                    <a:pt x="0" y="144"/>
                  </a:lnTo>
                  <a:cubicBezTo>
                    <a:pt x="0" y="135"/>
                    <a:pt x="8" y="128"/>
                    <a:pt x="16" y="128"/>
                  </a:cubicBezTo>
                  <a:cubicBezTo>
                    <a:pt x="25" y="128"/>
                    <a:pt x="32" y="135"/>
                    <a:pt x="32" y="144"/>
                  </a:cubicBezTo>
                  <a:close/>
                  <a:moveTo>
                    <a:pt x="32" y="240"/>
                  </a:moveTo>
                  <a:lnTo>
                    <a:pt x="32" y="272"/>
                  </a:lnTo>
                  <a:cubicBezTo>
                    <a:pt x="32" y="281"/>
                    <a:pt x="25" y="288"/>
                    <a:pt x="16" y="288"/>
                  </a:cubicBezTo>
                  <a:cubicBezTo>
                    <a:pt x="8" y="288"/>
                    <a:pt x="0" y="281"/>
                    <a:pt x="0" y="272"/>
                  </a:cubicBezTo>
                  <a:lnTo>
                    <a:pt x="0" y="240"/>
                  </a:lnTo>
                  <a:cubicBezTo>
                    <a:pt x="0" y="231"/>
                    <a:pt x="8" y="224"/>
                    <a:pt x="16" y="224"/>
                  </a:cubicBezTo>
                  <a:cubicBezTo>
                    <a:pt x="25" y="224"/>
                    <a:pt x="32" y="231"/>
                    <a:pt x="32" y="240"/>
                  </a:cubicBezTo>
                  <a:close/>
                  <a:moveTo>
                    <a:pt x="32" y="336"/>
                  </a:moveTo>
                  <a:lnTo>
                    <a:pt x="32" y="368"/>
                  </a:lnTo>
                  <a:cubicBezTo>
                    <a:pt x="32" y="377"/>
                    <a:pt x="25" y="384"/>
                    <a:pt x="16" y="384"/>
                  </a:cubicBezTo>
                  <a:cubicBezTo>
                    <a:pt x="8" y="384"/>
                    <a:pt x="0" y="377"/>
                    <a:pt x="0" y="368"/>
                  </a:cubicBezTo>
                  <a:lnTo>
                    <a:pt x="0" y="336"/>
                  </a:lnTo>
                  <a:cubicBezTo>
                    <a:pt x="0" y="327"/>
                    <a:pt x="8" y="320"/>
                    <a:pt x="16" y="320"/>
                  </a:cubicBezTo>
                  <a:cubicBezTo>
                    <a:pt x="25" y="320"/>
                    <a:pt x="32" y="327"/>
                    <a:pt x="32" y="336"/>
                  </a:cubicBezTo>
                  <a:close/>
                  <a:moveTo>
                    <a:pt x="32" y="432"/>
                  </a:moveTo>
                  <a:lnTo>
                    <a:pt x="32" y="464"/>
                  </a:lnTo>
                  <a:cubicBezTo>
                    <a:pt x="32" y="473"/>
                    <a:pt x="25" y="480"/>
                    <a:pt x="16" y="480"/>
                  </a:cubicBezTo>
                  <a:cubicBezTo>
                    <a:pt x="8" y="480"/>
                    <a:pt x="0" y="473"/>
                    <a:pt x="0" y="464"/>
                  </a:cubicBezTo>
                  <a:lnTo>
                    <a:pt x="0" y="432"/>
                  </a:lnTo>
                  <a:cubicBezTo>
                    <a:pt x="0" y="423"/>
                    <a:pt x="8" y="416"/>
                    <a:pt x="16" y="416"/>
                  </a:cubicBezTo>
                  <a:cubicBezTo>
                    <a:pt x="25" y="416"/>
                    <a:pt x="32" y="423"/>
                    <a:pt x="32" y="432"/>
                  </a:cubicBezTo>
                  <a:close/>
                  <a:moveTo>
                    <a:pt x="32" y="528"/>
                  </a:moveTo>
                  <a:lnTo>
                    <a:pt x="32" y="560"/>
                  </a:lnTo>
                  <a:cubicBezTo>
                    <a:pt x="32" y="569"/>
                    <a:pt x="25" y="576"/>
                    <a:pt x="16" y="576"/>
                  </a:cubicBezTo>
                  <a:cubicBezTo>
                    <a:pt x="8" y="576"/>
                    <a:pt x="0" y="569"/>
                    <a:pt x="0" y="560"/>
                  </a:cubicBezTo>
                  <a:lnTo>
                    <a:pt x="0" y="528"/>
                  </a:lnTo>
                  <a:cubicBezTo>
                    <a:pt x="0" y="519"/>
                    <a:pt x="8" y="512"/>
                    <a:pt x="16" y="512"/>
                  </a:cubicBezTo>
                  <a:cubicBezTo>
                    <a:pt x="25" y="512"/>
                    <a:pt x="32" y="519"/>
                    <a:pt x="32" y="528"/>
                  </a:cubicBezTo>
                  <a:close/>
                  <a:moveTo>
                    <a:pt x="32" y="624"/>
                  </a:moveTo>
                  <a:lnTo>
                    <a:pt x="32" y="656"/>
                  </a:lnTo>
                  <a:cubicBezTo>
                    <a:pt x="32" y="665"/>
                    <a:pt x="25" y="672"/>
                    <a:pt x="16" y="672"/>
                  </a:cubicBezTo>
                  <a:cubicBezTo>
                    <a:pt x="8" y="672"/>
                    <a:pt x="0" y="665"/>
                    <a:pt x="0" y="656"/>
                  </a:cubicBezTo>
                  <a:lnTo>
                    <a:pt x="0" y="624"/>
                  </a:lnTo>
                  <a:cubicBezTo>
                    <a:pt x="0" y="615"/>
                    <a:pt x="8" y="608"/>
                    <a:pt x="16" y="608"/>
                  </a:cubicBezTo>
                  <a:cubicBezTo>
                    <a:pt x="25" y="608"/>
                    <a:pt x="32" y="615"/>
                    <a:pt x="32" y="624"/>
                  </a:cubicBezTo>
                  <a:close/>
                  <a:moveTo>
                    <a:pt x="32" y="720"/>
                  </a:moveTo>
                  <a:lnTo>
                    <a:pt x="32" y="752"/>
                  </a:lnTo>
                  <a:cubicBezTo>
                    <a:pt x="32" y="761"/>
                    <a:pt x="25" y="768"/>
                    <a:pt x="16" y="768"/>
                  </a:cubicBezTo>
                  <a:cubicBezTo>
                    <a:pt x="8" y="768"/>
                    <a:pt x="0" y="761"/>
                    <a:pt x="0" y="752"/>
                  </a:cubicBezTo>
                  <a:lnTo>
                    <a:pt x="0" y="720"/>
                  </a:lnTo>
                  <a:cubicBezTo>
                    <a:pt x="0" y="711"/>
                    <a:pt x="8" y="704"/>
                    <a:pt x="16" y="704"/>
                  </a:cubicBezTo>
                  <a:cubicBezTo>
                    <a:pt x="25" y="704"/>
                    <a:pt x="32" y="711"/>
                    <a:pt x="32" y="720"/>
                  </a:cubicBezTo>
                  <a:close/>
                  <a:moveTo>
                    <a:pt x="32" y="816"/>
                  </a:moveTo>
                  <a:lnTo>
                    <a:pt x="32" y="848"/>
                  </a:lnTo>
                  <a:cubicBezTo>
                    <a:pt x="32" y="857"/>
                    <a:pt x="25" y="864"/>
                    <a:pt x="16" y="864"/>
                  </a:cubicBezTo>
                  <a:cubicBezTo>
                    <a:pt x="8" y="864"/>
                    <a:pt x="0" y="857"/>
                    <a:pt x="0" y="848"/>
                  </a:cubicBezTo>
                  <a:lnTo>
                    <a:pt x="0" y="816"/>
                  </a:lnTo>
                  <a:cubicBezTo>
                    <a:pt x="0" y="807"/>
                    <a:pt x="8" y="800"/>
                    <a:pt x="16" y="800"/>
                  </a:cubicBezTo>
                  <a:cubicBezTo>
                    <a:pt x="25" y="800"/>
                    <a:pt x="32" y="807"/>
                    <a:pt x="32" y="816"/>
                  </a:cubicBezTo>
                  <a:close/>
                  <a:moveTo>
                    <a:pt x="32" y="912"/>
                  </a:moveTo>
                  <a:lnTo>
                    <a:pt x="32" y="944"/>
                  </a:lnTo>
                  <a:cubicBezTo>
                    <a:pt x="32" y="953"/>
                    <a:pt x="25" y="960"/>
                    <a:pt x="16" y="960"/>
                  </a:cubicBezTo>
                  <a:cubicBezTo>
                    <a:pt x="8" y="960"/>
                    <a:pt x="0" y="953"/>
                    <a:pt x="0" y="944"/>
                  </a:cubicBezTo>
                  <a:lnTo>
                    <a:pt x="0" y="912"/>
                  </a:lnTo>
                  <a:cubicBezTo>
                    <a:pt x="0" y="903"/>
                    <a:pt x="8" y="896"/>
                    <a:pt x="16" y="896"/>
                  </a:cubicBezTo>
                  <a:cubicBezTo>
                    <a:pt x="25" y="896"/>
                    <a:pt x="32" y="903"/>
                    <a:pt x="32" y="912"/>
                  </a:cubicBezTo>
                  <a:close/>
                  <a:moveTo>
                    <a:pt x="32" y="1008"/>
                  </a:moveTo>
                  <a:lnTo>
                    <a:pt x="32" y="1040"/>
                  </a:lnTo>
                  <a:cubicBezTo>
                    <a:pt x="32" y="1049"/>
                    <a:pt x="25" y="1056"/>
                    <a:pt x="16" y="1056"/>
                  </a:cubicBezTo>
                  <a:cubicBezTo>
                    <a:pt x="8" y="1056"/>
                    <a:pt x="0" y="1049"/>
                    <a:pt x="0" y="1040"/>
                  </a:cubicBezTo>
                  <a:lnTo>
                    <a:pt x="0" y="1008"/>
                  </a:lnTo>
                  <a:cubicBezTo>
                    <a:pt x="0" y="999"/>
                    <a:pt x="8" y="992"/>
                    <a:pt x="16" y="992"/>
                  </a:cubicBezTo>
                  <a:cubicBezTo>
                    <a:pt x="25" y="992"/>
                    <a:pt x="32" y="999"/>
                    <a:pt x="32" y="1008"/>
                  </a:cubicBezTo>
                  <a:close/>
                  <a:moveTo>
                    <a:pt x="32" y="1104"/>
                  </a:moveTo>
                  <a:lnTo>
                    <a:pt x="32" y="1136"/>
                  </a:lnTo>
                  <a:cubicBezTo>
                    <a:pt x="32" y="1145"/>
                    <a:pt x="25" y="1152"/>
                    <a:pt x="16" y="1152"/>
                  </a:cubicBezTo>
                  <a:cubicBezTo>
                    <a:pt x="8" y="1152"/>
                    <a:pt x="0" y="1145"/>
                    <a:pt x="0" y="1136"/>
                  </a:cubicBezTo>
                  <a:lnTo>
                    <a:pt x="0" y="1104"/>
                  </a:lnTo>
                  <a:cubicBezTo>
                    <a:pt x="0" y="1095"/>
                    <a:pt x="8" y="1088"/>
                    <a:pt x="16" y="1088"/>
                  </a:cubicBezTo>
                  <a:cubicBezTo>
                    <a:pt x="25" y="1088"/>
                    <a:pt x="32" y="1095"/>
                    <a:pt x="32" y="1104"/>
                  </a:cubicBezTo>
                  <a:close/>
                  <a:moveTo>
                    <a:pt x="32" y="1200"/>
                  </a:moveTo>
                  <a:lnTo>
                    <a:pt x="32" y="1232"/>
                  </a:lnTo>
                  <a:cubicBezTo>
                    <a:pt x="32" y="1241"/>
                    <a:pt x="25" y="1248"/>
                    <a:pt x="16" y="1248"/>
                  </a:cubicBezTo>
                  <a:cubicBezTo>
                    <a:pt x="8" y="1248"/>
                    <a:pt x="0" y="1241"/>
                    <a:pt x="0" y="1232"/>
                  </a:cubicBezTo>
                  <a:lnTo>
                    <a:pt x="0" y="1200"/>
                  </a:lnTo>
                  <a:cubicBezTo>
                    <a:pt x="0" y="1191"/>
                    <a:pt x="8" y="1184"/>
                    <a:pt x="16" y="1184"/>
                  </a:cubicBezTo>
                  <a:cubicBezTo>
                    <a:pt x="25" y="1184"/>
                    <a:pt x="32" y="1191"/>
                    <a:pt x="32" y="1200"/>
                  </a:cubicBezTo>
                  <a:close/>
                  <a:moveTo>
                    <a:pt x="32" y="1296"/>
                  </a:moveTo>
                  <a:lnTo>
                    <a:pt x="32" y="1328"/>
                  </a:lnTo>
                  <a:cubicBezTo>
                    <a:pt x="32" y="1337"/>
                    <a:pt x="25" y="1344"/>
                    <a:pt x="16" y="1344"/>
                  </a:cubicBezTo>
                  <a:cubicBezTo>
                    <a:pt x="8" y="1344"/>
                    <a:pt x="0" y="1337"/>
                    <a:pt x="0" y="1328"/>
                  </a:cubicBezTo>
                  <a:lnTo>
                    <a:pt x="0" y="1296"/>
                  </a:lnTo>
                  <a:cubicBezTo>
                    <a:pt x="0" y="1287"/>
                    <a:pt x="8" y="1280"/>
                    <a:pt x="16" y="1280"/>
                  </a:cubicBezTo>
                  <a:cubicBezTo>
                    <a:pt x="25" y="1280"/>
                    <a:pt x="32" y="1287"/>
                    <a:pt x="32" y="1296"/>
                  </a:cubicBezTo>
                  <a:close/>
                  <a:moveTo>
                    <a:pt x="32" y="1392"/>
                  </a:moveTo>
                  <a:lnTo>
                    <a:pt x="32" y="1424"/>
                  </a:lnTo>
                  <a:cubicBezTo>
                    <a:pt x="32" y="1433"/>
                    <a:pt x="25" y="1440"/>
                    <a:pt x="16" y="1440"/>
                  </a:cubicBezTo>
                  <a:cubicBezTo>
                    <a:pt x="8" y="1440"/>
                    <a:pt x="0" y="1433"/>
                    <a:pt x="0" y="1424"/>
                  </a:cubicBezTo>
                  <a:lnTo>
                    <a:pt x="0" y="1392"/>
                  </a:lnTo>
                  <a:cubicBezTo>
                    <a:pt x="0" y="1383"/>
                    <a:pt x="8" y="1376"/>
                    <a:pt x="16" y="1376"/>
                  </a:cubicBezTo>
                  <a:cubicBezTo>
                    <a:pt x="25" y="1376"/>
                    <a:pt x="32" y="1383"/>
                    <a:pt x="32" y="1392"/>
                  </a:cubicBezTo>
                  <a:close/>
                  <a:moveTo>
                    <a:pt x="32" y="1488"/>
                  </a:moveTo>
                  <a:lnTo>
                    <a:pt x="32" y="1520"/>
                  </a:lnTo>
                  <a:cubicBezTo>
                    <a:pt x="32" y="1529"/>
                    <a:pt x="25" y="1536"/>
                    <a:pt x="16" y="1536"/>
                  </a:cubicBezTo>
                  <a:cubicBezTo>
                    <a:pt x="8" y="1536"/>
                    <a:pt x="0" y="1529"/>
                    <a:pt x="0" y="1520"/>
                  </a:cubicBezTo>
                  <a:lnTo>
                    <a:pt x="0" y="1488"/>
                  </a:lnTo>
                  <a:cubicBezTo>
                    <a:pt x="0" y="1479"/>
                    <a:pt x="8" y="1472"/>
                    <a:pt x="16" y="1472"/>
                  </a:cubicBezTo>
                  <a:cubicBezTo>
                    <a:pt x="25" y="1472"/>
                    <a:pt x="32" y="1479"/>
                    <a:pt x="32" y="1488"/>
                  </a:cubicBezTo>
                  <a:close/>
                  <a:moveTo>
                    <a:pt x="32" y="1584"/>
                  </a:moveTo>
                  <a:lnTo>
                    <a:pt x="32" y="1616"/>
                  </a:lnTo>
                  <a:cubicBezTo>
                    <a:pt x="32" y="1625"/>
                    <a:pt x="25" y="1632"/>
                    <a:pt x="16" y="1632"/>
                  </a:cubicBezTo>
                  <a:cubicBezTo>
                    <a:pt x="8" y="1632"/>
                    <a:pt x="0" y="1625"/>
                    <a:pt x="0" y="1616"/>
                  </a:cubicBezTo>
                  <a:lnTo>
                    <a:pt x="0" y="1584"/>
                  </a:lnTo>
                  <a:cubicBezTo>
                    <a:pt x="0" y="1575"/>
                    <a:pt x="8" y="1568"/>
                    <a:pt x="16" y="1568"/>
                  </a:cubicBezTo>
                  <a:cubicBezTo>
                    <a:pt x="25" y="1568"/>
                    <a:pt x="32" y="1575"/>
                    <a:pt x="32" y="1584"/>
                  </a:cubicBezTo>
                  <a:close/>
                  <a:moveTo>
                    <a:pt x="32" y="1680"/>
                  </a:moveTo>
                  <a:lnTo>
                    <a:pt x="32" y="1712"/>
                  </a:lnTo>
                  <a:cubicBezTo>
                    <a:pt x="32" y="1721"/>
                    <a:pt x="25" y="1728"/>
                    <a:pt x="16" y="1728"/>
                  </a:cubicBezTo>
                  <a:cubicBezTo>
                    <a:pt x="8" y="1728"/>
                    <a:pt x="0" y="1721"/>
                    <a:pt x="0" y="1712"/>
                  </a:cubicBezTo>
                  <a:lnTo>
                    <a:pt x="0" y="1680"/>
                  </a:lnTo>
                  <a:cubicBezTo>
                    <a:pt x="0" y="1671"/>
                    <a:pt x="8" y="1664"/>
                    <a:pt x="16" y="1664"/>
                  </a:cubicBezTo>
                  <a:cubicBezTo>
                    <a:pt x="25" y="1664"/>
                    <a:pt x="32" y="1671"/>
                    <a:pt x="32" y="1680"/>
                  </a:cubicBezTo>
                  <a:close/>
                  <a:moveTo>
                    <a:pt x="32" y="1776"/>
                  </a:moveTo>
                  <a:lnTo>
                    <a:pt x="32" y="1808"/>
                  </a:lnTo>
                  <a:cubicBezTo>
                    <a:pt x="32" y="1817"/>
                    <a:pt x="25" y="1824"/>
                    <a:pt x="16" y="1824"/>
                  </a:cubicBezTo>
                  <a:cubicBezTo>
                    <a:pt x="8" y="1824"/>
                    <a:pt x="0" y="1817"/>
                    <a:pt x="0" y="1808"/>
                  </a:cubicBezTo>
                  <a:lnTo>
                    <a:pt x="0" y="1776"/>
                  </a:lnTo>
                  <a:cubicBezTo>
                    <a:pt x="0" y="1767"/>
                    <a:pt x="8" y="1760"/>
                    <a:pt x="16" y="1760"/>
                  </a:cubicBezTo>
                  <a:cubicBezTo>
                    <a:pt x="25" y="1760"/>
                    <a:pt x="32" y="1767"/>
                    <a:pt x="32" y="1776"/>
                  </a:cubicBezTo>
                  <a:close/>
                  <a:moveTo>
                    <a:pt x="32" y="1872"/>
                  </a:moveTo>
                  <a:lnTo>
                    <a:pt x="32" y="1904"/>
                  </a:lnTo>
                  <a:cubicBezTo>
                    <a:pt x="32" y="1913"/>
                    <a:pt x="25" y="1920"/>
                    <a:pt x="16" y="1920"/>
                  </a:cubicBezTo>
                  <a:cubicBezTo>
                    <a:pt x="8" y="1920"/>
                    <a:pt x="0" y="1913"/>
                    <a:pt x="0" y="1904"/>
                  </a:cubicBezTo>
                  <a:lnTo>
                    <a:pt x="0" y="1872"/>
                  </a:lnTo>
                  <a:cubicBezTo>
                    <a:pt x="0" y="1863"/>
                    <a:pt x="8" y="1856"/>
                    <a:pt x="16" y="1856"/>
                  </a:cubicBezTo>
                  <a:cubicBezTo>
                    <a:pt x="25" y="1856"/>
                    <a:pt x="32" y="1863"/>
                    <a:pt x="32" y="1872"/>
                  </a:cubicBezTo>
                  <a:close/>
                  <a:moveTo>
                    <a:pt x="32" y="1968"/>
                  </a:moveTo>
                  <a:lnTo>
                    <a:pt x="32" y="2000"/>
                  </a:lnTo>
                  <a:cubicBezTo>
                    <a:pt x="32" y="2009"/>
                    <a:pt x="25" y="2016"/>
                    <a:pt x="16" y="2016"/>
                  </a:cubicBezTo>
                  <a:cubicBezTo>
                    <a:pt x="8" y="2016"/>
                    <a:pt x="0" y="2009"/>
                    <a:pt x="0" y="2000"/>
                  </a:cubicBezTo>
                  <a:lnTo>
                    <a:pt x="0" y="1968"/>
                  </a:lnTo>
                  <a:cubicBezTo>
                    <a:pt x="0" y="1959"/>
                    <a:pt x="8" y="1952"/>
                    <a:pt x="16" y="1952"/>
                  </a:cubicBezTo>
                  <a:cubicBezTo>
                    <a:pt x="25" y="1952"/>
                    <a:pt x="32" y="1959"/>
                    <a:pt x="32" y="1968"/>
                  </a:cubicBezTo>
                  <a:close/>
                  <a:moveTo>
                    <a:pt x="32" y="2064"/>
                  </a:moveTo>
                  <a:lnTo>
                    <a:pt x="32" y="2096"/>
                  </a:lnTo>
                  <a:cubicBezTo>
                    <a:pt x="32" y="2105"/>
                    <a:pt x="25" y="2112"/>
                    <a:pt x="16" y="2112"/>
                  </a:cubicBezTo>
                  <a:cubicBezTo>
                    <a:pt x="8" y="2112"/>
                    <a:pt x="0" y="2105"/>
                    <a:pt x="0" y="2096"/>
                  </a:cubicBezTo>
                  <a:lnTo>
                    <a:pt x="0" y="2064"/>
                  </a:lnTo>
                  <a:cubicBezTo>
                    <a:pt x="0" y="2055"/>
                    <a:pt x="8" y="2048"/>
                    <a:pt x="16" y="2048"/>
                  </a:cubicBezTo>
                  <a:cubicBezTo>
                    <a:pt x="25" y="2048"/>
                    <a:pt x="32" y="2055"/>
                    <a:pt x="32" y="2064"/>
                  </a:cubicBezTo>
                  <a:close/>
                  <a:moveTo>
                    <a:pt x="32" y="2160"/>
                  </a:moveTo>
                  <a:lnTo>
                    <a:pt x="32" y="2192"/>
                  </a:lnTo>
                  <a:cubicBezTo>
                    <a:pt x="32" y="2201"/>
                    <a:pt x="25" y="2208"/>
                    <a:pt x="16" y="2208"/>
                  </a:cubicBezTo>
                  <a:cubicBezTo>
                    <a:pt x="8" y="2208"/>
                    <a:pt x="0" y="2201"/>
                    <a:pt x="0" y="2192"/>
                  </a:cubicBezTo>
                  <a:lnTo>
                    <a:pt x="0" y="2160"/>
                  </a:lnTo>
                  <a:cubicBezTo>
                    <a:pt x="0" y="2151"/>
                    <a:pt x="8" y="2144"/>
                    <a:pt x="16" y="2144"/>
                  </a:cubicBezTo>
                  <a:cubicBezTo>
                    <a:pt x="25" y="2144"/>
                    <a:pt x="32" y="2151"/>
                    <a:pt x="32" y="2160"/>
                  </a:cubicBezTo>
                  <a:close/>
                  <a:moveTo>
                    <a:pt x="32" y="2256"/>
                  </a:moveTo>
                  <a:lnTo>
                    <a:pt x="32" y="2288"/>
                  </a:lnTo>
                  <a:cubicBezTo>
                    <a:pt x="32" y="2297"/>
                    <a:pt x="25" y="2304"/>
                    <a:pt x="16" y="2304"/>
                  </a:cubicBezTo>
                  <a:cubicBezTo>
                    <a:pt x="8" y="2304"/>
                    <a:pt x="0" y="2297"/>
                    <a:pt x="0" y="2288"/>
                  </a:cubicBezTo>
                  <a:lnTo>
                    <a:pt x="0" y="2256"/>
                  </a:lnTo>
                  <a:cubicBezTo>
                    <a:pt x="0" y="2247"/>
                    <a:pt x="8" y="2240"/>
                    <a:pt x="16" y="2240"/>
                  </a:cubicBezTo>
                  <a:cubicBezTo>
                    <a:pt x="25" y="2240"/>
                    <a:pt x="32" y="2247"/>
                    <a:pt x="32" y="2256"/>
                  </a:cubicBezTo>
                  <a:close/>
                  <a:moveTo>
                    <a:pt x="32" y="2352"/>
                  </a:moveTo>
                  <a:lnTo>
                    <a:pt x="32" y="2384"/>
                  </a:lnTo>
                  <a:cubicBezTo>
                    <a:pt x="32" y="2393"/>
                    <a:pt x="25" y="2400"/>
                    <a:pt x="16" y="2400"/>
                  </a:cubicBezTo>
                  <a:cubicBezTo>
                    <a:pt x="8" y="2400"/>
                    <a:pt x="0" y="2393"/>
                    <a:pt x="0" y="2384"/>
                  </a:cubicBezTo>
                  <a:lnTo>
                    <a:pt x="0" y="2352"/>
                  </a:lnTo>
                  <a:cubicBezTo>
                    <a:pt x="0" y="2343"/>
                    <a:pt x="8" y="2336"/>
                    <a:pt x="16" y="2336"/>
                  </a:cubicBezTo>
                  <a:cubicBezTo>
                    <a:pt x="25" y="2336"/>
                    <a:pt x="32" y="2343"/>
                    <a:pt x="32" y="2352"/>
                  </a:cubicBezTo>
                  <a:close/>
                  <a:moveTo>
                    <a:pt x="32" y="2448"/>
                  </a:moveTo>
                  <a:lnTo>
                    <a:pt x="32" y="2480"/>
                  </a:lnTo>
                  <a:cubicBezTo>
                    <a:pt x="32" y="2489"/>
                    <a:pt x="25" y="2496"/>
                    <a:pt x="16" y="2496"/>
                  </a:cubicBezTo>
                  <a:cubicBezTo>
                    <a:pt x="8" y="2496"/>
                    <a:pt x="0" y="2489"/>
                    <a:pt x="0" y="2480"/>
                  </a:cubicBezTo>
                  <a:lnTo>
                    <a:pt x="0" y="2448"/>
                  </a:lnTo>
                  <a:cubicBezTo>
                    <a:pt x="0" y="2439"/>
                    <a:pt x="8" y="2432"/>
                    <a:pt x="16" y="2432"/>
                  </a:cubicBezTo>
                  <a:cubicBezTo>
                    <a:pt x="25" y="2432"/>
                    <a:pt x="32" y="2439"/>
                    <a:pt x="32" y="2448"/>
                  </a:cubicBezTo>
                  <a:close/>
                  <a:moveTo>
                    <a:pt x="32" y="2544"/>
                  </a:moveTo>
                  <a:lnTo>
                    <a:pt x="32" y="2576"/>
                  </a:lnTo>
                  <a:cubicBezTo>
                    <a:pt x="32" y="2585"/>
                    <a:pt x="25" y="2592"/>
                    <a:pt x="16" y="2592"/>
                  </a:cubicBezTo>
                  <a:cubicBezTo>
                    <a:pt x="8" y="2592"/>
                    <a:pt x="0" y="2585"/>
                    <a:pt x="0" y="2576"/>
                  </a:cubicBezTo>
                  <a:lnTo>
                    <a:pt x="0" y="2544"/>
                  </a:lnTo>
                  <a:cubicBezTo>
                    <a:pt x="0" y="2535"/>
                    <a:pt x="8" y="2528"/>
                    <a:pt x="16" y="2528"/>
                  </a:cubicBezTo>
                  <a:cubicBezTo>
                    <a:pt x="25" y="2528"/>
                    <a:pt x="32" y="2535"/>
                    <a:pt x="32" y="2544"/>
                  </a:cubicBezTo>
                  <a:close/>
                  <a:moveTo>
                    <a:pt x="32" y="2640"/>
                  </a:moveTo>
                  <a:lnTo>
                    <a:pt x="32" y="2672"/>
                  </a:lnTo>
                  <a:cubicBezTo>
                    <a:pt x="32" y="2681"/>
                    <a:pt x="25" y="2688"/>
                    <a:pt x="16" y="2688"/>
                  </a:cubicBezTo>
                  <a:cubicBezTo>
                    <a:pt x="8" y="2688"/>
                    <a:pt x="0" y="2681"/>
                    <a:pt x="0" y="2672"/>
                  </a:cubicBezTo>
                  <a:lnTo>
                    <a:pt x="0" y="2640"/>
                  </a:lnTo>
                  <a:cubicBezTo>
                    <a:pt x="0" y="2631"/>
                    <a:pt x="8" y="2624"/>
                    <a:pt x="16" y="2624"/>
                  </a:cubicBezTo>
                  <a:cubicBezTo>
                    <a:pt x="25" y="2624"/>
                    <a:pt x="32" y="2631"/>
                    <a:pt x="32" y="2640"/>
                  </a:cubicBezTo>
                  <a:close/>
                  <a:moveTo>
                    <a:pt x="32" y="2736"/>
                  </a:moveTo>
                  <a:lnTo>
                    <a:pt x="32" y="2768"/>
                  </a:lnTo>
                  <a:cubicBezTo>
                    <a:pt x="32" y="2777"/>
                    <a:pt x="25" y="2784"/>
                    <a:pt x="16" y="2784"/>
                  </a:cubicBezTo>
                  <a:cubicBezTo>
                    <a:pt x="8" y="2784"/>
                    <a:pt x="0" y="2777"/>
                    <a:pt x="0" y="2768"/>
                  </a:cubicBezTo>
                  <a:lnTo>
                    <a:pt x="0" y="2736"/>
                  </a:lnTo>
                  <a:cubicBezTo>
                    <a:pt x="0" y="2727"/>
                    <a:pt x="8" y="2720"/>
                    <a:pt x="16" y="2720"/>
                  </a:cubicBezTo>
                  <a:cubicBezTo>
                    <a:pt x="25" y="2720"/>
                    <a:pt x="32" y="2727"/>
                    <a:pt x="32" y="2736"/>
                  </a:cubicBezTo>
                  <a:close/>
                  <a:moveTo>
                    <a:pt x="32" y="2832"/>
                  </a:moveTo>
                  <a:lnTo>
                    <a:pt x="32" y="2864"/>
                  </a:lnTo>
                  <a:cubicBezTo>
                    <a:pt x="32" y="2873"/>
                    <a:pt x="25" y="2880"/>
                    <a:pt x="16" y="2880"/>
                  </a:cubicBezTo>
                  <a:cubicBezTo>
                    <a:pt x="8" y="2880"/>
                    <a:pt x="0" y="2873"/>
                    <a:pt x="0" y="2864"/>
                  </a:cubicBezTo>
                  <a:lnTo>
                    <a:pt x="0" y="2832"/>
                  </a:lnTo>
                  <a:cubicBezTo>
                    <a:pt x="0" y="2823"/>
                    <a:pt x="8" y="2816"/>
                    <a:pt x="16" y="2816"/>
                  </a:cubicBezTo>
                  <a:cubicBezTo>
                    <a:pt x="25" y="2816"/>
                    <a:pt x="32" y="2823"/>
                    <a:pt x="32" y="2832"/>
                  </a:cubicBezTo>
                  <a:close/>
                  <a:moveTo>
                    <a:pt x="32" y="2928"/>
                  </a:moveTo>
                  <a:lnTo>
                    <a:pt x="32" y="2960"/>
                  </a:lnTo>
                  <a:cubicBezTo>
                    <a:pt x="32" y="2969"/>
                    <a:pt x="25" y="2976"/>
                    <a:pt x="16" y="2976"/>
                  </a:cubicBezTo>
                  <a:cubicBezTo>
                    <a:pt x="8" y="2976"/>
                    <a:pt x="0" y="2969"/>
                    <a:pt x="0" y="2960"/>
                  </a:cubicBezTo>
                  <a:lnTo>
                    <a:pt x="0" y="2928"/>
                  </a:lnTo>
                  <a:cubicBezTo>
                    <a:pt x="0" y="2919"/>
                    <a:pt x="8" y="2912"/>
                    <a:pt x="16" y="2912"/>
                  </a:cubicBezTo>
                  <a:cubicBezTo>
                    <a:pt x="25" y="2912"/>
                    <a:pt x="32" y="2919"/>
                    <a:pt x="32" y="2928"/>
                  </a:cubicBezTo>
                  <a:close/>
                  <a:moveTo>
                    <a:pt x="32" y="3024"/>
                  </a:moveTo>
                  <a:lnTo>
                    <a:pt x="32" y="3056"/>
                  </a:lnTo>
                  <a:cubicBezTo>
                    <a:pt x="32" y="3065"/>
                    <a:pt x="25" y="3072"/>
                    <a:pt x="16" y="3072"/>
                  </a:cubicBezTo>
                  <a:cubicBezTo>
                    <a:pt x="8" y="3072"/>
                    <a:pt x="0" y="3065"/>
                    <a:pt x="0" y="3056"/>
                  </a:cubicBezTo>
                  <a:lnTo>
                    <a:pt x="0" y="3024"/>
                  </a:lnTo>
                  <a:cubicBezTo>
                    <a:pt x="0" y="3015"/>
                    <a:pt x="8" y="3008"/>
                    <a:pt x="16" y="3008"/>
                  </a:cubicBezTo>
                  <a:cubicBezTo>
                    <a:pt x="25" y="3008"/>
                    <a:pt x="32" y="3015"/>
                    <a:pt x="32" y="3024"/>
                  </a:cubicBezTo>
                  <a:close/>
                  <a:moveTo>
                    <a:pt x="32" y="3120"/>
                  </a:moveTo>
                  <a:lnTo>
                    <a:pt x="32" y="3152"/>
                  </a:lnTo>
                  <a:cubicBezTo>
                    <a:pt x="32" y="3161"/>
                    <a:pt x="25" y="3168"/>
                    <a:pt x="16" y="3168"/>
                  </a:cubicBezTo>
                  <a:cubicBezTo>
                    <a:pt x="8" y="3168"/>
                    <a:pt x="0" y="3161"/>
                    <a:pt x="0" y="3152"/>
                  </a:cubicBezTo>
                  <a:lnTo>
                    <a:pt x="0" y="3120"/>
                  </a:lnTo>
                  <a:cubicBezTo>
                    <a:pt x="0" y="3111"/>
                    <a:pt x="8" y="3104"/>
                    <a:pt x="16" y="3104"/>
                  </a:cubicBezTo>
                  <a:cubicBezTo>
                    <a:pt x="25" y="3104"/>
                    <a:pt x="32" y="3111"/>
                    <a:pt x="32" y="3120"/>
                  </a:cubicBezTo>
                  <a:close/>
                  <a:moveTo>
                    <a:pt x="32" y="3216"/>
                  </a:moveTo>
                  <a:lnTo>
                    <a:pt x="32" y="3248"/>
                  </a:lnTo>
                  <a:cubicBezTo>
                    <a:pt x="32" y="3257"/>
                    <a:pt x="25" y="3264"/>
                    <a:pt x="16" y="3264"/>
                  </a:cubicBezTo>
                  <a:cubicBezTo>
                    <a:pt x="8" y="3264"/>
                    <a:pt x="0" y="3257"/>
                    <a:pt x="0" y="3248"/>
                  </a:cubicBezTo>
                  <a:lnTo>
                    <a:pt x="0" y="3216"/>
                  </a:lnTo>
                  <a:cubicBezTo>
                    <a:pt x="0" y="3207"/>
                    <a:pt x="8" y="3200"/>
                    <a:pt x="16" y="3200"/>
                  </a:cubicBezTo>
                  <a:cubicBezTo>
                    <a:pt x="25" y="3200"/>
                    <a:pt x="32" y="3207"/>
                    <a:pt x="32" y="3216"/>
                  </a:cubicBezTo>
                  <a:close/>
                  <a:moveTo>
                    <a:pt x="32" y="3312"/>
                  </a:moveTo>
                  <a:lnTo>
                    <a:pt x="32" y="3344"/>
                  </a:lnTo>
                  <a:cubicBezTo>
                    <a:pt x="32" y="3353"/>
                    <a:pt x="25" y="3360"/>
                    <a:pt x="16" y="3360"/>
                  </a:cubicBezTo>
                  <a:cubicBezTo>
                    <a:pt x="8" y="3360"/>
                    <a:pt x="0" y="3353"/>
                    <a:pt x="0" y="3344"/>
                  </a:cubicBezTo>
                  <a:lnTo>
                    <a:pt x="0" y="3312"/>
                  </a:lnTo>
                  <a:cubicBezTo>
                    <a:pt x="0" y="3303"/>
                    <a:pt x="8" y="3296"/>
                    <a:pt x="16" y="3296"/>
                  </a:cubicBezTo>
                  <a:cubicBezTo>
                    <a:pt x="25" y="3296"/>
                    <a:pt x="32" y="3303"/>
                    <a:pt x="32" y="3312"/>
                  </a:cubicBezTo>
                  <a:close/>
                  <a:moveTo>
                    <a:pt x="32" y="3408"/>
                  </a:moveTo>
                  <a:lnTo>
                    <a:pt x="32" y="3440"/>
                  </a:lnTo>
                  <a:cubicBezTo>
                    <a:pt x="32" y="3449"/>
                    <a:pt x="25" y="3456"/>
                    <a:pt x="16" y="3456"/>
                  </a:cubicBezTo>
                  <a:cubicBezTo>
                    <a:pt x="8" y="3456"/>
                    <a:pt x="0" y="3449"/>
                    <a:pt x="0" y="3440"/>
                  </a:cubicBezTo>
                  <a:lnTo>
                    <a:pt x="0" y="3408"/>
                  </a:lnTo>
                  <a:cubicBezTo>
                    <a:pt x="0" y="3399"/>
                    <a:pt x="8" y="3392"/>
                    <a:pt x="16" y="3392"/>
                  </a:cubicBezTo>
                  <a:cubicBezTo>
                    <a:pt x="25" y="3392"/>
                    <a:pt x="32" y="3399"/>
                    <a:pt x="32" y="3408"/>
                  </a:cubicBezTo>
                  <a:close/>
                  <a:moveTo>
                    <a:pt x="32" y="3504"/>
                  </a:moveTo>
                  <a:lnTo>
                    <a:pt x="32" y="3536"/>
                  </a:lnTo>
                  <a:cubicBezTo>
                    <a:pt x="32" y="3545"/>
                    <a:pt x="25" y="3552"/>
                    <a:pt x="16" y="3552"/>
                  </a:cubicBezTo>
                  <a:cubicBezTo>
                    <a:pt x="8" y="3552"/>
                    <a:pt x="0" y="3545"/>
                    <a:pt x="0" y="3536"/>
                  </a:cubicBezTo>
                  <a:lnTo>
                    <a:pt x="0" y="3504"/>
                  </a:lnTo>
                  <a:cubicBezTo>
                    <a:pt x="0" y="3495"/>
                    <a:pt x="8" y="3488"/>
                    <a:pt x="16" y="3488"/>
                  </a:cubicBezTo>
                  <a:cubicBezTo>
                    <a:pt x="25" y="3488"/>
                    <a:pt x="32" y="3495"/>
                    <a:pt x="32" y="3504"/>
                  </a:cubicBezTo>
                  <a:close/>
                  <a:moveTo>
                    <a:pt x="32" y="3600"/>
                  </a:moveTo>
                  <a:lnTo>
                    <a:pt x="32" y="3632"/>
                  </a:lnTo>
                  <a:cubicBezTo>
                    <a:pt x="32" y="3641"/>
                    <a:pt x="25" y="3648"/>
                    <a:pt x="16" y="3648"/>
                  </a:cubicBezTo>
                  <a:cubicBezTo>
                    <a:pt x="8" y="3648"/>
                    <a:pt x="0" y="3641"/>
                    <a:pt x="0" y="3632"/>
                  </a:cubicBezTo>
                  <a:lnTo>
                    <a:pt x="0" y="3600"/>
                  </a:lnTo>
                  <a:cubicBezTo>
                    <a:pt x="0" y="3591"/>
                    <a:pt x="8" y="3584"/>
                    <a:pt x="16" y="3584"/>
                  </a:cubicBezTo>
                  <a:cubicBezTo>
                    <a:pt x="25" y="3584"/>
                    <a:pt x="32" y="3591"/>
                    <a:pt x="32" y="3600"/>
                  </a:cubicBezTo>
                  <a:close/>
                  <a:moveTo>
                    <a:pt x="32" y="3696"/>
                  </a:moveTo>
                  <a:lnTo>
                    <a:pt x="32" y="3728"/>
                  </a:lnTo>
                  <a:cubicBezTo>
                    <a:pt x="32" y="3737"/>
                    <a:pt x="25" y="3744"/>
                    <a:pt x="16" y="3744"/>
                  </a:cubicBezTo>
                  <a:cubicBezTo>
                    <a:pt x="8" y="3744"/>
                    <a:pt x="0" y="3737"/>
                    <a:pt x="0" y="3728"/>
                  </a:cubicBezTo>
                  <a:lnTo>
                    <a:pt x="0" y="3696"/>
                  </a:lnTo>
                  <a:cubicBezTo>
                    <a:pt x="0" y="3687"/>
                    <a:pt x="8" y="3680"/>
                    <a:pt x="16" y="3680"/>
                  </a:cubicBezTo>
                  <a:cubicBezTo>
                    <a:pt x="25" y="3680"/>
                    <a:pt x="32" y="3687"/>
                    <a:pt x="32" y="3696"/>
                  </a:cubicBezTo>
                  <a:close/>
                  <a:moveTo>
                    <a:pt x="32" y="3792"/>
                  </a:moveTo>
                  <a:lnTo>
                    <a:pt x="32" y="3824"/>
                  </a:lnTo>
                  <a:cubicBezTo>
                    <a:pt x="32" y="3833"/>
                    <a:pt x="25" y="3840"/>
                    <a:pt x="16" y="3840"/>
                  </a:cubicBezTo>
                  <a:cubicBezTo>
                    <a:pt x="8" y="3840"/>
                    <a:pt x="0" y="3833"/>
                    <a:pt x="0" y="3824"/>
                  </a:cubicBezTo>
                  <a:lnTo>
                    <a:pt x="0" y="3792"/>
                  </a:lnTo>
                  <a:cubicBezTo>
                    <a:pt x="0" y="3783"/>
                    <a:pt x="8" y="3776"/>
                    <a:pt x="16" y="3776"/>
                  </a:cubicBezTo>
                  <a:cubicBezTo>
                    <a:pt x="25" y="3776"/>
                    <a:pt x="32" y="3783"/>
                    <a:pt x="32" y="3792"/>
                  </a:cubicBezTo>
                  <a:close/>
                  <a:moveTo>
                    <a:pt x="32" y="3888"/>
                  </a:moveTo>
                  <a:lnTo>
                    <a:pt x="32" y="3920"/>
                  </a:lnTo>
                  <a:cubicBezTo>
                    <a:pt x="32" y="3929"/>
                    <a:pt x="25" y="3936"/>
                    <a:pt x="16" y="3936"/>
                  </a:cubicBezTo>
                  <a:cubicBezTo>
                    <a:pt x="8" y="3936"/>
                    <a:pt x="0" y="3929"/>
                    <a:pt x="0" y="3920"/>
                  </a:cubicBezTo>
                  <a:lnTo>
                    <a:pt x="0" y="3888"/>
                  </a:lnTo>
                  <a:cubicBezTo>
                    <a:pt x="0" y="3879"/>
                    <a:pt x="8" y="3872"/>
                    <a:pt x="16" y="3872"/>
                  </a:cubicBezTo>
                  <a:cubicBezTo>
                    <a:pt x="25" y="3872"/>
                    <a:pt x="32" y="3879"/>
                    <a:pt x="32" y="3888"/>
                  </a:cubicBezTo>
                  <a:close/>
                  <a:moveTo>
                    <a:pt x="32" y="3984"/>
                  </a:moveTo>
                  <a:lnTo>
                    <a:pt x="32" y="4016"/>
                  </a:lnTo>
                  <a:cubicBezTo>
                    <a:pt x="32" y="4025"/>
                    <a:pt x="25" y="4032"/>
                    <a:pt x="16" y="4032"/>
                  </a:cubicBezTo>
                  <a:cubicBezTo>
                    <a:pt x="8" y="4032"/>
                    <a:pt x="0" y="4025"/>
                    <a:pt x="0" y="4016"/>
                  </a:cubicBezTo>
                  <a:lnTo>
                    <a:pt x="0" y="3984"/>
                  </a:lnTo>
                  <a:cubicBezTo>
                    <a:pt x="0" y="3975"/>
                    <a:pt x="8" y="3968"/>
                    <a:pt x="16" y="3968"/>
                  </a:cubicBezTo>
                  <a:cubicBezTo>
                    <a:pt x="25" y="3968"/>
                    <a:pt x="32" y="3975"/>
                    <a:pt x="32" y="3984"/>
                  </a:cubicBezTo>
                  <a:close/>
                  <a:moveTo>
                    <a:pt x="32" y="4080"/>
                  </a:moveTo>
                  <a:lnTo>
                    <a:pt x="32" y="4112"/>
                  </a:lnTo>
                  <a:cubicBezTo>
                    <a:pt x="32" y="4121"/>
                    <a:pt x="25" y="4128"/>
                    <a:pt x="16" y="4128"/>
                  </a:cubicBezTo>
                  <a:cubicBezTo>
                    <a:pt x="8" y="4128"/>
                    <a:pt x="0" y="4121"/>
                    <a:pt x="0" y="4112"/>
                  </a:cubicBezTo>
                  <a:lnTo>
                    <a:pt x="0" y="4080"/>
                  </a:lnTo>
                  <a:cubicBezTo>
                    <a:pt x="0" y="4071"/>
                    <a:pt x="8" y="4064"/>
                    <a:pt x="16" y="4064"/>
                  </a:cubicBezTo>
                  <a:cubicBezTo>
                    <a:pt x="25" y="4064"/>
                    <a:pt x="32" y="4071"/>
                    <a:pt x="32" y="4080"/>
                  </a:cubicBezTo>
                  <a:close/>
                  <a:moveTo>
                    <a:pt x="32" y="4176"/>
                  </a:moveTo>
                  <a:lnTo>
                    <a:pt x="32" y="4208"/>
                  </a:lnTo>
                  <a:cubicBezTo>
                    <a:pt x="32" y="4217"/>
                    <a:pt x="25" y="4224"/>
                    <a:pt x="16" y="4224"/>
                  </a:cubicBezTo>
                  <a:cubicBezTo>
                    <a:pt x="8" y="4224"/>
                    <a:pt x="0" y="4217"/>
                    <a:pt x="0" y="4208"/>
                  </a:cubicBezTo>
                  <a:lnTo>
                    <a:pt x="0" y="4176"/>
                  </a:lnTo>
                  <a:cubicBezTo>
                    <a:pt x="0" y="4167"/>
                    <a:pt x="8" y="4160"/>
                    <a:pt x="16" y="4160"/>
                  </a:cubicBezTo>
                  <a:cubicBezTo>
                    <a:pt x="25" y="4160"/>
                    <a:pt x="32" y="4167"/>
                    <a:pt x="32" y="4176"/>
                  </a:cubicBezTo>
                  <a:close/>
                  <a:moveTo>
                    <a:pt x="32" y="4272"/>
                  </a:moveTo>
                  <a:lnTo>
                    <a:pt x="32" y="4304"/>
                  </a:lnTo>
                  <a:cubicBezTo>
                    <a:pt x="32" y="4313"/>
                    <a:pt x="25" y="4320"/>
                    <a:pt x="16" y="4320"/>
                  </a:cubicBezTo>
                  <a:cubicBezTo>
                    <a:pt x="8" y="4320"/>
                    <a:pt x="0" y="4313"/>
                    <a:pt x="0" y="4304"/>
                  </a:cubicBezTo>
                  <a:lnTo>
                    <a:pt x="0" y="4272"/>
                  </a:lnTo>
                  <a:cubicBezTo>
                    <a:pt x="0" y="4263"/>
                    <a:pt x="8" y="4256"/>
                    <a:pt x="16" y="4256"/>
                  </a:cubicBezTo>
                  <a:cubicBezTo>
                    <a:pt x="25" y="4256"/>
                    <a:pt x="32" y="4263"/>
                    <a:pt x="32" y="4272"/>
                  </a:cubicBezTo>
                  <a:close/>
                  <a:moveTo>
                    <a:pt x="32" y="4368"/>
                  </a:moveTo>
                  <a:lnTo>
                    <a:pt x="32" y="4400"/>
                  </a:lnTo>
                  <a:cubicBezTo>
                    <a:pt x="32" y="4409"/>
                    <a:pt x="25" y="4416"/>
                    <a:pt x="16" y="4416"/>
                  </a:cubicBezTo>
                  <a:cubicBezTo>
                    <a:pt x="8" y="4416"/>
                    <a:pt x="0" y="4409"/>
                    <a:pt x="0" y="4400"/>
                  </a:cubicBezTo>
                  <a:lnTo>
                    <a:pt x="0" y="4368"/>
                  </a:lnTo>
                  <a:cubicBezTo>
                    <a:pt x="0" y="4359"/>
                    <a:pt x="8" y="4352"/>
                    <a:pt x="16" y="4352"/>
                  </a:cubicBezTo>
                  <a:cubicBezTo>
                    <a:pt x="25" y="4352"/>
                    <a:pt x="32" y="4359"/>
                    <a:pt x="32" y="4368"/>
                  </a:cubicBezTo>
                  <a:close/>
                  <a:moveTo>
                    <a:pt x="32" y="4464"/>
                  </a:moveTo>
                  <a:lnTo>
                    <a:pt x="32" y="4496"/>
                  </a:lnTo>
                  <a:cubicBezTo>
                    <a:pt x="32" y="4505"/>
                    <a:pt x="25" y="4512"/>
                    <a:pt x="16" y="4512"/>
                  </a:cubicBezTo>
                  <a:cubicBezTo>
                    <a:pt x="8" y="4512"/>
                    <a:pt x="0" y="4505"/>
                    <a:pt x="0" y="4496"/>
                  </a:cubicBezTo>
                  <a:lnTo>
                    <a:pt x="0" y="4464"/>
                  </a:lnTo>
                  <a:cubicBezTo>
                    <a:pt x="0" y="4455"/>
                    <a:pt x="8" y="4448"/>
                    <a:pt x="16" y="4448"/>
                  </a:cubicBezTo>
                  <a:cubicBezTo>
                    <a:pt x="25" y="4448"/>
                    <a:pt x="32" y="4455"/>
                    <a:pt x="32" y="4464"/>
                  </a:cubicBezTo>
                  <a:close/>
                  <a:moveTo>
                    <a:pt x="32" y="4560"/>
                  </a:moveTo>
                  <a:lnTo>
                    <a:pt x="32" y="4592"/>
                  </a:lnTo>
                  <a:cubicBezTo>
                    <a:pt x="32" y="4601"/>
                    <a:pt x="25" y="4608"/>
                    <a:pt x="16" y="4608"/>
                  </a:cubicBezTo>
                  <a:cubicBezTo>
                    <a:pt x="8" y="4608"/>
                    <a:pt x="0" y="4601"/>
                    <a:pt x="0" y="4592"/>
                  </a:cubicBezTo>
                  <a:lnTo>
                    <a:pt x="0" y="4560"/>
                  </a:lnTo>
                  <a:cubicBezTo>
                    <a:pt x="0" y="4551"/>
                    <a:pt x="8" y="4544"/>
                    <a:pt x="16" y="4544"/>
                  </a:cubicBezTo>
                  <a:cubicBezTo>
                    <a:pt x="25" y="4544"/>
                    <a:pt x="32" y="4551"/>
                    <a:pt x="32" y="4560"/>
                  </a:cubicBezTo>
                  <a:close/>
                  <a:moveTo>
                    <a:pt x="32" y="4656"/>
                  </a:moveTo>
                  <a:lnTo>
                    <a:pt x="32" y="4688"/>
                  </a:lnTo>
                  <a:cubicBezTo>
                    <a:pt x="32" y="4697"/>
                    <a:pt x="25" y="4704"/>
                    <a:pt x="16" y="4704"/>
                  </a:cubicBezTo>
                  <a:cubicBezTo>
                    <a:pt x="8" y="4704"/>
                    <a:pt x="0" y="4697"/>
                    <a:pt x="0" y="4688"/>
                  </a:cubicBezTo>
                  <a:lnTo>
                    <a:pt x="0" y="4656"/>
                  </a:lnTo>
                  <a:cubicBezTo>
                    <a:pt x="0" y="4647"/>
                    <a:pt x="8" y="4640"/>
                    <a:pt x="16" y="4640"/>
                  </a:cubicBezTo>
                  <a:cubicBezTo>
                    <a:pt x="25" y="4640"/>
                    <a:pt x="32" y="4647"/>
                    <a:pt x="32" y="4656"/>
                  </a:cubicBezTo>
                  <a:close/>
                  <a:moveTo>
                    <a:pt x="32" y="4752"/>
                  </a:moveTo>
                  <a:lnTo>
                    <a:pt x="32" y="4784"/>
                  </a:lnTo>
                  <a:cubicBezTo>
                    <a:pt x="32" y="4793"/>
                    <a:pt x="25" y="4800"/>
                    <a:pt x="16" y="4800"/>
                  </a:cubicBezTo>
                  <a:cubicBezTo>
                    <a:pt x="8" y="4800"/>
                    <a:pt x="0" y="4793"/>
                    <a:pt x="0" y="4784"/>
                  </a:cubicBezTo>
                  <a:lnTo>
                    <a:pt x="0" y="4752"/>
                  </a:lnTo>
                  <a:cubicBezTo>
                    <a:pt x="0" y="4743"/>
                    <a:pt x="8" y="4736"/>
                    <a:pt x="16" y="4736"/>
                  </a:cubicBezTo>
                  <a:cubicBezTo>
                    <a:pt x="25" y="4736"/>
                    <a:pt x="32" y="4743"/>
                    <a:pt x="32" y="4752"/>
                  </a:cubicBezTo>
                  <a:close/>
                  <a:moveTo>
                    <a:pt x="32" y="4848"/>
                  </a:moveTo>
                  <a:lnTo>
                    <a:pt x="32" y="4880"/>
                  </a:lnTo>
                  <a:cubicBezTo>
                    <a:pt x="32" y="4889"/>
                    <a:pt x="25" y="4896"/>
                    <a:pt x="16" y="4896"/>
                  </a:cubicBezTo>
                  <a:cubicBezTo>
                    <a:pt x="8" y="4896"/>
                    <a:pt x="0" y="4889"/>
                    <a:pt x="0" y="4880"/>
                  </a:cubicBezTo>
                  <a:lnTo>
                    <a:pt x="0" y="4848"/>
                  </a:lnTo>
                  <a:cubicBezTo>
                    <a:pt x="0" y="4839"/>
                    <a:pt x="8" y="4832"/>
                    <a:pt x="16" y="4832"/>
                  </a:cubicBezTo>
                  <a:cubicBezTo>
                    <a:pt x="25" y="4832"/>
                    <a:pt x="32" y="4839"/>
                    <a:pt x="32" y="4848"/>
                  </a:cubicBezTo>
                  <a:close/>
                  <a:moveTo>
                    <a:pt x="32" y="4944"/>
                  </a:moveTo>
                  <a:lnTo>
                    <a:pt x="32" y="4976"/>
                  </a:lnTo>
                  <a:cubicBezTo>
                    <a:pt x="32" y="4985"/>
                    <a:pt x="25" y="4992"/>
                    <a:pt x="16" y="4992"/>
                  </a:cubicBezTo>
                  <a:cubicBezTo>
                    <a:pt x="8" y="4992"/>
                    <a:pt x="0" y="4985"/>
                    <a:pt x="0" y="4976"/>
                  </a:cubicBezTo>
                  <a:lnTo>
                    <a:pt x="0" y="4944"/>
                  </a:lnTo>
                  <a:cubicBezTo>
                    <a:pt x="0" y="4935"/>
                    <a:pt x="8" y="4928"/>
                    <a:pt x="16" y="4928"/>
                  </a:cubicBezTo>
                  <a:cubicBezTo>
                    <a:pt x="25" y="4928"/>
                    <a:pt x="32" y="4935"/>
                    <a:pt x="32" y="4944"/>
                  </a:cubicBezTo>
                  <a:close/>
                  <a:moveTo>
                    <a:pt x="32" y="5040"/>
                  </a:moveTo>
                  <a:lnTo>
                    <a:pt x="32" y="5072"/>
                  </a:lnTo>
                  <a:cubicBezTo>
                    <a:pt x="32" y="5081"/>
                    <a:pt x="25" y="5088"/>
                    <a:pt x="16" y="5088"/>
                  </a:cubicBezTo>
                  <a:cubicBezTo>
                    <a:pt x="8" y="5088"/>
                    <a:pt x="0" y="5081"/>
                    <a:pt x="0" y="5072"/>
                  </a:cubicBezTo>
                  <a:lnTo>
                    <a:pt x="0" y="5040"/>
                  </a:lnTo>
                  <a:cubicBezTo>
                    <a:pt x="0" y="5031"/>
                    <a:pt x="8" y="5024"/>
                    <a:pt x="16" y="5024"/>
                  </a:cubicBezTo>
                  <a:cubicBezTo>
                    <a:pt x="25" y="5024"/>
                    <a:pt x="32" y="5031"/>
                    <a:pt x="32" y="5040"/>
                  </a:cubicBezTo>
                  <a:close/>
                  <a:moveTo>
                    <a:pt x="32" y="5136"/>
                  </a:moveTo>
                  <a:lnTo>
                    <a:pt x="32" y="5168"/>
                  </a:lnTo>
                  <a:cubicBezTo>
                    <a:pt x="32" y="5177"/>
                    <a:pt x="25" y="5184"/>
                    <a:pt x="16" y="5184"/>
                  </a:cubicBezTo>
                  <a:cubicBezTo>
                    <a:pt x="8" y="5184"/>
                    <a:pt x="0" y="5177"/>
                    <a:pt x="0" y="5168"/>
                  </a:cubicBezTo>
                  <a:lnTo>
                    <a:pt x="0" y="5136"/>
                  </a:lnTo>
                  <a:cubicBezTo>
                    <a:pt x="0" y="5127"/>
                    <a:pt x="8" y="5120"/>
                    <a:pt x="16" y="5120"/>
                  </a:cubicBezTo>
                  <a:cubicBezTo>
                    <a:pt x="25" y="5120"/>
                    <a:pt x="32" y="5127"/>
                    <a:pt x="32" y="5136"/>
                  </a:cubicBezTo>
                  <a:close/>
                  <a:moveTo>
                    <a:pt x="32" y="5232"/>
                  </a:moveTo>
                  <a:lnTo>
                    <a:pt x="32" y="5264"/>
                  </a:lnTo>
                  <a:cubicBezTo>
                    <a:pt x="32" y="5273"/>
                    <a:pt x="25" y="5280"/>
                    <a:pt x="16" y="5280"/>
                  </a:cubicBezTo>
                  <a:cubicBezTo>
                    <a:pt x="8" y="5280"/>
                    <a:pt x="0" y="5273"/>
                    <a:pt x="0" y="5264"/>
                  </a:cubicBezTo>
                  <a:lnTo>
                    <a:pt x="0" y="5232"/>
                  </a:lnTo>
                  <a:cubicBezTo>
                    <a:pt x="0" y="5223"/>
                    <a:pt x="8" y="5216"/>
                    <a:pt x="16" y="5216"/>
                  </a:cubicBezTo>
                  <a:cubicBezTo>
                    <a:pt x="25" y="5216"/>
                    <a:pt x="32" y="5223"/>
                    <a:pt x="32" y="5232"/>
                  </a:cubicBezTo>
                  <a:close/>
                  <a:moveTo>
                    <a:pt x="32" y="5328"/>
                  </a:moveTo>
                  <a:lnTo>
                    <a:pt x="32" y="5360"/>
                  </a:lnTo>
                  <a:cubicBezTo>
                    <a:pt x="32" y="5369"/>
                    <a:pt x="25" y="5376"/>
                    <a:pt x="16" y="5376"/>
                  </a:cubicBezTo>
                  <a:cubicBezTo>
                    <a:pt x="8" y="5376"/>
                    <a:pt x="0" y="5369"/>
                    <a:pt x="0" y="5360"/>
                  </a:cubicBezTo>
                  <a:lnTo>
                    <a:pt x="0" y="5328"/>
                  </a:lnTo>
                  <a:cubicBezTo>
                    <a:pt x="0" y="5319"/>
                    <a:pt x="8" y="5312"/>
                    <a:pt x="16" y="5312"/>
                  </a:cubicBezTo>
                  <a:cubicBezTo>
                    <a:pt x="25" y="5312"/>
                    <a:pt x="32" y="5319"/>
                    <a:pt x="32" y="5328"/>
                  </a:cubicBezTo>
                  <a:close/>
                  <a:moveTo>
                    <a:pt x="32" y="5424"/>
                  </a:moveTo>
                  <a:lnTo>
                    <a:pt x="32" y="5456"/>
                  </a:lnTo>
                  <a:cubicBezTo>
                    <a:pt x="32" y="5465"/>
                    <a:pt x="25" y="5472"/>
                    <a:pt x="16" y="5472"/>
                  </a:cubicBezTo>
                  <a:cubicBezTo>
                    <a:pt x="8" y="5472"/>
                    <a:pt x="0" y="5465"/>
                    <a:pt x="0" y="5456"/>
                  </a:cubicBezTo>
                  <a:lnTo>
                    <a:pt x="0" y="5424"/>
                  </a:lnTo>
                  <a:cubicBezTo>
                    <a:pt x="0" y="5415"/>
                    <a:pt x="8" y="5408"/>
                    <a:pt x="16" y="5408"/>
                  </a:cubicBezTo>
                  <a:cubicBezTo>
                    <a:pt x="25" y="5408"/>
                    <a:pt x="32" y="5415"/>
                    <a:pt x="32" y="5424"/>
                  </a:cubicBezTo>
                  <a:close/>
                  <a:moveTo>
                    <a:pt x="32" y="5520"/>
                  </a:moveTo>
                  <a:lnTo>
                    <a:pt x="32" y="5552"/>
                  </a:lnTo>
                  <a:cubicBezTo>
                    <a:pt x="32" y="5561"/>
                    <a:pt x="25" y="5568"/>
                    <a:pt x="16" y="5568"/>
                  </a:cubicBezTo>
                  <a:cubicBezTo>
                    <a:pt x="8" y="5568"/>
                    <a:pt x="0" y="5561"/>
                    <a:pt x="0" y="5552"/>
                  </a:cubicBezTo>
                  <a:lnTo>
                    <a:pt x="0" y="5520"/>
                  </a:lnTo>
                  <a:cubicBezTo>
                    <a:pt x="0" y="5511"/>
                    <a:pt x="8" y="5504"/>
                    <a:pt x="16" y="5504"/>
                  </a:cubicBezTo>
                  <a:cubicBezTo>
                    <a:pt x="25" y="5504"/>
                    <a:pt x="32" y="5511"/>
                    <a:pt x="32" y="5520"/>
                  </a:cubicBezTo>
                  <a:close/>
                  <a:moveTo>
                    <a:pt x="32" y="5616"/>
                  </a:moveTo>
                  <a:lnTo>
                    <a:pt x="32" y="5648"/>
                  </a:lnTo>
                  <a:cubicBezTo>
                    <a:pt x="32" y="5657"/>
                    <a:pt x="25" y="5664"/>
                    <a:pt x="16" y="5664"/>
                  </a:cubicBezTo>
                  <a:cubicBezTo>
                    <a:pt x="8" y="5664"/>
                    <a:pt x="0" y="5657"/>
                    <a:pt x="0" y="5648"/>
                  </a:cubicBezTo>
                  <a:lnTo>
                    <a:pt x="0" y="5616"/>
                  </a:lnTo>
                  <a:cubicBezTo>
                    <a:pt x="0" y="5607"/>
                    <a:pt x="8" y="5600"/>
                    <a:pt x="16" y="5600"/>
                  </a:cubicBezTo>
                  <a:cubicBezTo>
                    <a:pt x="25" y="5600"/>
                    <a:pt x="32" y="5607"/>
                    <a:pt x="32" y="5616"/>
                  </a:cubicBezTo>
                  <a:close/>
                  <a:moveTo>
                    <a:pt x="32" y="5712"/>
                  </a:moveTo>
                  <a:lnTo>
                    <a:pt x="32" y="5744"/>
                  </a:lnTo>
                  <a:cubicBezTo>
                    <a:pt x="32" y="5753"/>
                    <a:pt x="25" y="5760"/>
                    <a:pt x="16" y="5760"/>
                  </a:cubicBezTo>
                  <a:cubicBezTo>
                    <a:pt x="8" y="5760"/>
                    <a:pt x="0" y="5753"/>
                    <a:pt x="0" y="5744"/>
                  </a:cubicBezTo>
                  <a:lnTo>
                    <a:pt x="0" y="5712"/>
                  </a:lnTo>
                  <a:cubicBezTo>
                    <a:pt x="0" y="5703"/>
                    <a:pt x="8" y="5696"/>
                    <a:pt x="16" y="5696"/>
                  </a:cubicBezTo>
                  <a:cubicBezTo>
                    <a:pt x="25" y="5696"/>
                    <a:pt x="32" y="5703"/>
                    <a:pt x="32" y="5712"/>
                  </a:cubicBezTo>
                  <a:close/>
                  <a:moveTo>
                    <a:pt x="32" y="5808"/>
                  </a:moveTo>
                  <a:lnTo>
                    <a:pt x="32" y="5840"/>
                  </a:lnTo>
                  <a:cubicBezTo>
                    <a:pt x="32" y="5849"/>
                    <a:pt x="25" y="5856"/>
                    <a:pt x="16" y="5856"/>
                  </a:cubicBezTo>
                  <a:cubicBezTo>
                    <a:pt x="8" y="5856"/>
                    <a:pt x="0" y="5849"/>
                    <a:pt x="0" y="5840"/>
                  </a:cubicBezTo>
                  <a:lnTo>
                    <a:pt x="0" y="5808"/>
                  </a:lnTo>
                  <a:cubicBezTo>
                    <a:pt x="0" y="5799"/>
                    <a:pt x="8" y="5792"/>
                    <a:pt x="16" y="5792"/>
                  </a:cubicBezTo>
                  <a:cubicBezTo>
                    <a:pt x="25" y="5792"/>
                    <a:pt x="32" y="5799"/>
                    <a:pt x="32" y="5808"/>
                  </a:cubicBezTo>
                  <a:close/>
                  <a:moveTo>
                    <a:pt x="32" y="5904"/>
                  </a:moveTo>
                  <a:lnTo>
                    <a:pt x="32" y="5936"/>
                  </a:lnTo>
                  <a:cubicBezTo>
                    <a:pt x="32" y="5945"/>
                    <a:pt x="25" y="5952"/>
                    <a:pt x="16" y="5952"/>
                  </a:cubicBezTo>
                  <a:cubicBezTo>
                    <a:pt x="8" y="5952"/>
                    <a:pt x="0" y="5945"/>
                    <a:pt x="0" y="5936"/>
                  </a:cubicBezTo>
                  <a:lnTo>
                    <a:pt x="0" y="5904"/>
                  </a:lnTo>
                  <a:cubicBezTo>
                    <a:pt x="0" y="5895"/>
                    <a:pt x="8" y="5888"/>
                    <a:pt x="16" y="5888"/>
                  </a:cubicBezTo>
                  <a:cubicBezTo>
                    <a:pt x="25" y="5888"/>
                    <a:pt x="32" y="5895"/>
                    <a:pt x="32" y="5904"/>
                  </a:cubicBezTo>
                  <a:close/>
                  <a:moveTo>
                    <a:pt x="32" y="6000"/>
                  </a:moveTo>
                  <a:lnTo>
                    <a:pt x="32" y="6032"/>
                  </a:lnTo>
                  <a:cubicBezTo>
                    <a:pt x="32" y="6041"/>
                    <a:pt x="25" y="6048"/>
                    <a:pt x="16" y="6048"/>
                  </a:cubicBezTo>
                  <a:cubicBezTo>
                    <a:pt x="8" y="6048"/>
                    <a:pt x="0" y="6041"/>
                    <a:pt x="0" y="6032"/>
                  </a:cubicBezTo>
                  <a:lnTo>
                    <a:pt x="0" y="6000"/>
                  </a:lnTo>
                  <a:cubicBezTo>
                    <a:pt x="0" y="5991"/>
                    <a:pt x="8" y="5984"/>
                    <a:pt x="16" y="5984"/>
                  </a:cubicBezTo>
                  <a:cubicBezTo>
                    <a:pt x="25" y="5984"/>
                    <a:pt x="32" y="5991"/>
                    <a:pt x="32" y="6000"/>
                  </a:cubicBezTo>
                  <a:close/>
                  <a:moveTo>
                    <a:pt x="32" y="6096"/>
                  </a:moveTo>
                  <a:lnTo>
                    <a:pt x="32" y="6128"/>
                  </a:lnTo>
                  <a:cubicBezTo>
                    <a:pt x="32" y="6137"/>
                    <a:pt x="25" y="6144"/>
                    <a:pt x="16" y="6144"/>
                  </a:cubicBezTo>
                  <a:cubicBezTo>
                    <a:pt x="8" y="6144"/>
                    <a:pt x="0" y="6137"/>
                    <a:pt x="0" y="6128"/>
                  </a:cubicBezTo>
                  <a:lnTo>
                    <a:pt x="0" y="6096"/>
                  </a:lnTo>
                  <a:cubicBezTo>
                    <a:pt x="0" y="6087"/>
                    <a:pt x="8" y="6080"/>
                    <a:pt x="16" y="6080"/>
                  </a:cubicBezTo>
                  <a:cubicBezTo>
                    <a:pt x="25" y="6080"/>
                    <a:pt x="32" y="6087"/>
                    <a:pt x="32" y="6096"/>
                  </a:cubicBezTo>
                  <a:close/>
                  <a:moveTo>
                    <a:pt x="32" y="6192"/>
                  </a:moveTo>
                  <a:lnTo>
                    <a:pt x="32" y="6224"/>
                  </a:lnTo>
                  <a:cubicBezTo>
                    <a:pt x="32" y="6233"/>
                    <a:pt x="25" y="6240"/>
                    <a:pt x="16" y="6240"/>
                  </a:cubicBezTo>
                  <a:cubicBezTo>
                    <a:pt x="8" y="6240"/>
                    <a:pt x="0" y="6233"/>
                    <a:pt x="0" y="6224"/>
                  </a:cubicBezTo>
                  <a:lnTo>
                    <a:pt x="0" y="6192"/>
                  </a:lnTo>
                  <a:cubicBezTo>
                    <a:pt x="0" y="6183"/>
                    <a:pt x="8" y="6176"/>
                    <a:pt x="16" y="6176"/>
                  </a:cubicBezTo>
                  <a:cubicBezTo>
                    <a:pt x="25" y="6176"/>
                    <a:pt x="32" y="6183"/>
                    <a:pt x="32" y="6192"/>
                  </a:cubicBezTo>
                  <a:close/>
                  <a:moveTo>
                    <a:pt x="32" y="6288"/>
                  </a:moveTo>
                  <a:lnTo>
                    <a:pt x="32" y="6320"/>
                  </a:lnTo>
                  <a:cubicBezTo>
                    <a:pt x="32" y="6329"/>
                    <a:pt x="25" y="6336"/>
                    <a:pt x="16" y="6336"/>
                  </a:cubicBezTo>
                  <a:cubicBezTo>
                    <a:pt x="8" y="6336"/>
                    <a:pt x="0" y="6329"/>
                    <a:pt x="0" y="6320"/>
                  </a:cubicBezTo>
                  <a:lnTo>
                    <a:pt x="0" y="6288"/>
                  </a:lnTo>
                  <a:cubicBezTo>
                    <a:pt x="0" y="6279"/>
                    <a:pt x="8" y="6272"/>
                    <a:pt x="16" y="6272"/>
                  </a:cubicBezTo>
                  <a:cubicBezTo>
                    <a:pt x="25" y="6272"/>
                    <a:pt x="32" y="6279"/>
                    <a:pt x="32" y="6288"/>
                  </a:cubicBezTo>
                  <a:close/>
                  <a:moveTo>
                    <a:pt x="32" y="6384"/>
                  </a:moveTo>
                  <a:lnTo>
                    <a:pt x="32" y="6416"/>
                  </a:lnTo>
                  <a:cubicBezTo>
                    <a:pt x="32" y="6425"/>
                    <a:pt x="25" y="6432"/>
                    <a:pt x="16" y="6432"/>
                  </a:cubicBezTo>
                  <a:cubicBezTo>
                    <a:pt x="8" y="6432"/>
                    <a:pt x="0" y="6425"/>
                    <a:pt x="0" y="6416"/>
                  </a:cubicBezTo>
                  <a:lnTo>
                    <a:pt x="0" y="6384"/>
                  </a:lnTo>
                  <a:cubicBezTo>
                    <a:pt x="0" y="6375"/>
                    <a:pt x="8" y="6368"/>
                    <a:pt x="16" y="6368"/>
                  </a:cubicBezTo>
                  <a:cubicBezTo>
                    <a:pt x="25" y="6368"/>
                    <a:pt x="32" y="6375"/>
                    <a:pt x="32" y="6384"/>
                  </a:cubicBezTo>
                  <a:close/>
                  <a:moveTo>
                    <a:pt x="32" y="6480"/>
                  </a:moveTo>
                  <a:lnTo>
                    <a:pt x="32" y="6512"/>
                  </a:lnTo>
                  <a:cubicBezTo>
                    <a:pt x="32" y="6521"/>
                    <a:pt x="25" y="6528"/>
                    <a:pt x="16" y="6528"/>
                  </a:cubicBezTo>
                  <a:cubicBezTo>
                    <a:pt x="8" y="6528"/>
                    <a:pt x="0" y="6521"/>
                    <a:pt x="0" y="6512"/>
                  </a:cubicBezTo>
                  <a:lnTo>
                    <a:pt x="0" y="6480"/>
                  </a:lnTo>
                  <a:cubicBezTo>
                    <a:pt x="0" y="6471"/>
                    <a:pt x="8" y="6464"/>
                    <a:pt x="16" y="6464"/>
                  </a:cubicBezTo>
                  <a:cubicBezTo>
                    <a:pt x="25" y="6464"/>
                    <a:pt x="32" y="6471"/>
                    <a:pt x="32" y="6480"/>
                  </a:cubicBezTo>
                  <a:close/>
                  <a:moveTo>
                    <a:pt x="32" y="6576"/>
                  </a:moveTo>
                  <a:lnTo>
                    <a:pt x="32" y="6608"/>
                  </a:lnTo>
                  <a:cubicBezTo>
                    <a:pt x="32" y="6617"/>
                    <a:pt x="25" y="6624"/>
                    <a:pt x="16" y="6624"/>
                  </a:cubicBezTo>
                  <a:cubicBezTo>
                    <a:pt x="8" y="6624"/>
                    <a:pt x="0" y="6617"/>
                    <a:pt x="0" y="6608"/>
                  </a:cubicBezTo>
                  <a:lnTo>
                    <a:pt x="0" y="6576"/>
                  </a:lnTo>
                  <a:cubicBezTo>
                    <a:pt x="0" y="6567"/>
                    <a:pt x="8" y="6560"/>
                    <a:pt x="16" y="6560"/>
                  </a:cubicBezTo>
                  <a:cubicBezTo>
                    <a:pt x="25" y="6560"/>
                    <a:pt x="32" y="6567"/>
                    <a:pt x="32" y="6576"/>
                  </a:cubicBezTo>
                  <a:close/>
                  <a:moveTo>
                    <a:pt x="32" y="6672"/>
                  </a:moveTo>
                  <a:lnTo>
                    <a:pt x="32" y="6704"/>
                  </a:lnTo>
                  <a:cubicBezTo>
                    <a:pt x="32" y="6713"/>
                    <a:pt x="25" y="6720"/>
                    <a:pt x="16" y="6720"/>
                  </a:cubicBezTo>
                  <a:cubicBezTo>
                    <a:pt x="8" y="6720"/>
                    <a:pt x="0" y="6713"/>
                    <a:pt x="0" y="6704"/>
                  </a:cubicBezTo>
                  <a:lnTo>
                    <a:pt x="0" y="6672"/>
                  </a:lnTo>
                  <a:cubicBezTo>
                    <a:pt x="0" y="6663"/>
                    <a:pt x="8" y="6656"/>
                    <a:pt x="16" y="6656"/>
                  </a:cubicBezTo>
                  <a:cubicBezTo>
                    <a:pt x="25" y="6656"/>
                    <a:pt x="32" y="6663"/>
                    <a:pt x="32" y="6672"/>
                  </a:cubicBezTo>
                  <a:close/>
                  <a:moveTo>
                    <a:pt x="32" y="6768"/>
                  </a:moveTo>
                  <a:lnTo>
                    <a:pt x="32" y="6800"/>
                  </a:lnTo>
                  <a:cubicBezTo>
                    <a:pt x="32" y="6809"/>
                    <a:pt x="25" y="6816"/>
                    <a:pt x="16" y="6816"/>
                  </a:cubicBezTo>
                  <a:cubicBezTo>
                    <a:pt x="8" y="6816"/>
                    <a:pt x="0" y="6809"/>
                    <a:pt x="0" y="6800"/>
                  </a:cubicBezTo>
                  <a:lnTo>
                    <a:pt x="0" y="6768"/>
                  </a:lnTo>
                  <a:cubicBezTo>
                    <a:pt x="0" y="6759"/>
                    <a:pt x="8" y="6752"/>
                    <a:pt x="16" y="6752"/>
                  </a:cubicBezTo>
                  <a:cubicBezTo>
                    <a:pt x="25" y="6752"/>
                    <a:pt x="32" y="6759"/>
                    <a:pt x="32" y="6768"/>
                  </a:cubicBezTo>
                  <a:close/>
                  <a:moveTo>
                    <a:pt x="32" y="6864"/>
                  </a:moveTo>
                  <a:lnTo>
                    <a:pt x="32" y="6896"/>
                  </a:lnTo>
                  <a:cubicBezTo>
                    <a:pt x="32" y="6905"/>
                    <a:pt x="25" y="6912"/>
                    <a:pt x="16" y="6912"/>
                  </a:cubicBezTo>
                  <a:cubicBezTo>
                    <a:pt x="8" y="6912"/>
                    <a:pt x="0" y="6905"/>
                    <a:pt x="0" y="6896"/>
                  </a:cubicBezTo>
                  <a:lnTo>
                    <a:pt x="0" y="6864"/>
                  </a:lnTo>
                  <a:cubicBezTo>
                    <a:pt x="0" y="6855"/>
                    <a:pt x="8" y="6848"/>
                    <a:pt x="16" y="6848"/>
                  </a:cubicBezTo>
                  <a:cubicBezTo>
                    <a:pt x="25" y="6848"/>
                    <a:pt x="32" y="6855"/>
                    <a:pt x="32" y="6864"/>
                  </a:cubicBezTo>
                  <a:close/>
                  <a:moveTo>
                    <a:pt x="32" y="6960"/>
                  </a:moveTo>
                  <a:lnTo>
                    <a:pt x="32" y="6992"/>
                  </a:lnTo>
                  <a:cubicBezTo>
                    <a:pt x="32" y="7001"/>
                    <a:pt x="25" y="7008"/>
                    <a:pt x="16" y="7008"/>
                  </a:cubicBezTo>
                  <a:cubicBezTo>
                    <a:pt x="8" y="7008"/>
                    <a:pt x="0" y="7001"/>
                    <a:pt x="0" y="6992"/>
                  </a:cubicBezTo>
                  <a:lnTo>
                    <a:pt x="0" y="6960"/>
                  </a:lnTo>
                  <a:cubicBezTo>
                    <a:pt x="0" y="6951"/>
                    <a:pt x="8" y="6944"/>
                    <a:pt x="16" y="6944"/>
                  </a:cubicBezTo>
                  <a:cubicBezTo>
                    <a:pt x="25" y="6944"/>
                    <a:pt x="32" y="6951"/>
                    <a:pt x="32" y="6960"/>
                  </a:cubicBezTo>
                  <a:close/>
                  <a:moveTo>
                    <a:pt x="32" y="7056"/>
                  </a:moveTo>
                  <a:lnTo>
                    <a:pt x="32" y="7088"/>
                  </a:lnTo>
                  <a:cubicBezTo>
                    <a:pt x="32" y="7097"/>
                    <a:pt x="25" y="7104"/>
                    <a:pt x="16" y="7104"/>
                  </a:cubicBezTo>
                  <a:cubicBezTo>
                    <a:pt x="8" y="7104"/>
                    <a:pt x="0" y="7097"/>
                    <a:pt x="0" y="7088"/>
                  </a:cubicBezTo>
                  <a:lnTo>
                    <a:pt x="0" y="7056"/>
                  </a:lnTo>
                  <a:cubicBezTo>
                    <a:pt x="0" y="7047"/>
                    <a:pt x="8" y="7040"/>
                    <a:pt x="16" y="7040"/>
                  </a:cubicBezTo>
                  <a:cubicBezTo>
                    <a:pt x="25" y="7040"/>
                    <a:pt x="32" y="7047"/>
                    <a:pt x="32" y="7056"/>
                  </a:cubicBezTo>
                  <a:close/>
                  <a:moveTo>
                    <a:pt x="32" y="7152"/>
                  </a:moveTo>
                  <a:lnTo>
                    <a:pt x="32" y="7184"/>
                  </a:lnTo>
                  <a:cubicBezTo>
                    <a:pt x="32" y="7193"/>
                    <a:pt x="25" y="7200"/>
                    <a:pt x="16" y="7200"/>
                  </a:cubicBezTo>
                  <a:cubicBezTo>
                    <a:pt x="8" y="7200"/>
                    <a:pt x="0" y="7193"/>
                    <a:pt x="0" y="7184"/>
                  </a:cubicBezTo>
                  <a:lnTo>
                    <a:pt x="0" y="7152"/>
                  </a:lnTo>
                  <a:cubicBezTo>
                    <a:pt x="0" y="7143"/>
                    <a:pt x="8" y="7136"/>
                    <a:pt x="16" y="7136"/>
                  </a:cubicBezTo>
                  <a:cubicBezTo>
                    <a:pt x="25" y="7136"/>
                    <a:pt x="32" y="7143"/>
                    <a:pt x="32" y="7152"/>
                  </a:cubicBezTo>
                  <a:close/>
                  <a:moveTo>
                    <a:pt x="32" y="7248"/>
                  </a:moveTo>
                  <a:lnTo>
                    <a:pt x="32" y="7280"/>
                  </a:lnTo>
                  <a:cubicBezTo>
                    <a:pt x="32" y="7289"/>
                    <a:pt x="25" y="7296"/>
                    <a:pt x="16" y="7296"/>
                  </a:cubicBezTo>
                  <a:cubicBezTo>
                    <a:pt x="8" y="7296"/>
                    <a:pt x="0" y="7289"/>
                    <a:pt x="0" y="7280"/>
                  </a:cubicBezTo>
                  <a:lnTo>
                    <a:pt x="0" y="7248"/>
                  </a:lnTo>
                  <a:cubicBezTo>
                    <a:pt x="0" y="7239"/>
                    <a:pt x="8" y="7232"/>
                    <a:pt x="16" y="7232"/>
                  </a:cubicBezTo>
                  <a:cubicBezTo>
                    <a:pt x="25" y="7232"/>
                    <a:pt x="32" y="7239"/>
                    <a:pt x="32" y="7248"/>
                  </a:cubicBezTo>
                  <a:close/>
                  <a:moveTo>
                    <a:pt x="32" y="7344"/>
                  </a:moveTo>
                  <a:lnTo>
                    <a:pt x="32" y="7376"/>
                  </a:lnTo>
                  <a:cubicBezTo>
                    <a:pt x="32" y="7385"/>
                    <a:pt x="25" y="7392"/>
                    <a:pt x="16" y="7392"/>
                  </a:cubicBezTo>
                  <a:cubicBezTo>
                    <a:pt x="8" y="7392"/>
                    <a:pt x="0" y="7385"/>
                    <a:pt x="0" y="7376"/>
                  </a:cubicBezTo>
                  <a:lnTo>
                    <a:pt x="0" y="7344"/>
                  </a:lnTo>
                  <a:cubicBezTo>
                    <a:pt x="0" y="7335"/>
                    <a:pt x="8" y="7328"/>
                    <a:pt x="16" y="7328"/>
                  </a:cubicBezTo>
                  <a:cubicBezTo>
                    <a:pt x="25" y="7328"/>
                    <a:pt x="32" y="7335"/>
                    <a:pt x="32" y="7344"/>
                  </a:cubicBezTo>
                  <a:close/>
                  <a:moveTo>
                    <a:pt x="32" y="7440"/>
                  </a:moveTo>
                  <a:lnTo>
                    <a:pt x="32" y="7472"/>
                  </a:lnTo>
                  <a:cubicBezTo>
                    <a:pt x="32" y="7481"/>
                    <a:pt x="25" y="7488"/>
                    <a:pt x="16" y="7488"/>
                  </a:cubicBezTo>
                  <a:cubicBezTo>
                    <a:pt x="8" y="7488"/>
                    <a:pt x="0" y="7481"/>
                    <a:pt x="0" y="7472"/>
                  </a:cubicBezTo>
                  <a:lnTo>
                    <a:pt x="0" y="7440"/>
                  </a:lnTo>
                  <a:cubicBezTo>
                    <a:pt x="0" y="7431"/>
                    <a:pt x="8" y="7424"/>
                    <a:pt x="16" y="7424"/>
                  </a:cubicBezTo>
                  <a:cubicBezTo>
                    <a:pt x="25" y="7424"/>
                    <a:pt x="32" y="7431"/>
                    <a:pt x="32" y="7440"/>
                  </a:cubicBezTo>
                  <a:close/>
                  <a:moveTo>
                    <a:pt x="32" y="7536"/>
                  </a:moveTo>
                  <a:lnTo>
                    <a:pt x="32" y="7568"/>
                  </a:lnTo>
                  <a:cubicBezTo>
                    <a:pt x="32" y="7577"/>
                    <a:pt x="25" y="7584"/>
                    <a:pt x="16" y="7584"/>
                  </a:cubicBezTo>
                  <a:cubicBezTo>
                    <a:pt x="8" y="7584"/>
                    <a:pt x="0" y="7577"/>
                    <a:pt x="0" y="7568"/>
                  </a:cubicBezTo>
                  <a:lnTo>
                    <a:pt x="0" y="7536"/>
                  </a:lnTo>
                  <a:cubicBezTo>
                    <a:pt x="0" y="7527"/>
                    <a:pt x="8" y="7520"/>
                    <a:pt x="16" y="7520"/>
                  </a:cubicBezTo>
                  <a:cubicBezTo>
                    <a:pt x="25" y="7520"/>
                    <a:pt x="32" y="7527"/>
                    <a:pt x="32" y="7536"/>
                  </a:cubicBezTo>
                  <a:close/>
                  <a:moveTo>
                    <a:pt x="32" y="7632"/>
                  </a:moveTo>
                  <a:lnTo>
                    <a:pt x="32" y="7664"/>
                  </a:lnTo>
                  <a:cubicBezTo>
                    <a:pt x="32" y="7673"/>
                    <a:pt x="25" y="7680"/>
                    <a:pt x="16" y="7680"/>
                  </a:cubicBezTo>
                  <a:cubicBezTo>
                    <a:pt x="8" y="7680"/>
                    <a:pt x="0" y="7673"/>
                    <a:pt x="0" y="7664"/>
                  </a:cubicBezTo>
                  <a:lnTo>
                    <a:pt x="0" y="7632"/>
                  </a:lnTo>
                  <a:cubicBezTo>
                    <a:pt x="0" y="7623"/>
                    <a:pt x="8" y="7616"/>
                    <a:pt x="16" y="7616"/>
                  </a:cubicBezTo>
                  <a:cubicBezTo>
                    <a:pt x="25" y="7616"/>
                    <a:pt x="32" y="7623"/>
                    <a:pt x="32" y="7632"/>
                  </a:cubicBezTo>
                  <a:close/>
                  <a:moveTo>
                    <a:pt x="32" y="7728"/>
                  </a:moveTo>
                  <a:lnTo>
                    <a:pt x="32" y="7760"/>
                  </a:lnTo>
                  <a:cubicBezTo>
                    <a:pt x="32" y="7769"/>
                    <a:pt x="25" y="7776"/>
                    <a:pt x="16" y="7776"/>
                  </a:cubicBezTo>
                  <a:cubicBezTo>
                    <a:pt x="8" y="7776"/>
                    <a:pt x="0" y="7769"/>
                    <a:pt x="0" y="7760"/>
                  </a:cubicBezTo>
                  <a:lnTo>
                    <a:pt x="0" y="7728"/>
                  </a:lnTo>
                  <a:cubicBezTo>
                    <a:pt x="0" y="7719"/>
                    <a:pt x="8" y="7712"/>
                    <a:pt x="16" y="7712"/>
                  </a:cubicBezTo>
                  <a:cubicBezTo>
                    <a:pt x="25" y="7712"/>
                    <a:pt x="32" y="7719"/>
                    <a:pt x="32" y="7728"/>
                  </a:cubicBezTo>
                  <a:close/>
                  <a:moveTo>
                    <a:pt x="61" y="7764"/>
                  </a:moveTo>
                  <a:lnTo>
                    <a:pt x="93" y="7764"/>
                  </a:lnTo>
                  <a:cubicBezTo>
                    <a:pt x="101" y="7764"/>
                    <a:pt x="109" y="7771"/>
                    <a:pt x="109" y="7780"/>
                  </a:cubicBezTo>
                  <a:cubicBezTo>
                    <a:pt x="109" y="7789"/>
                    <a:pt x="101" y="7796"/>
                    <a:pt x="93" y="7796"/>
                  </a:cubicBezTo>
                  <a:lnTo>
                    <a:pt x="61" y="7796"/>
                  </a:lnTo>
                  <a:cubicBezTo>
                    <a:pt x="52" y="7796"/>
                    <a:pt x="45" y="7789"/>
                    <a:pt x="45" y="7780"/>
                  </a:cubicBezTo>
                  <a:cubicBezTo>
                    <a:pt x="45" y="7771"/>
                    <a:pt x="52" y="7764"/>
                    <a:pt x="61" y="7764"/>
                  </a:cubicBezTo>
                  <a:close/>
                  <a:moveTo>
                    <a:pt x="157" y="7764"/>
                  </a:moveTo>
                  <a:lnTo>
                    <a:pt x="189" y="7764"/>
                  </a:lnTo>
                  <a:cubicBezTo>
                    <a:pt x="197" y="7764"/>
                    <a:pt x="205" y="7771"/>
                    <a:pt x="205" y="7780"/>
                  </a:cubicBezTo>
                  <a:cubicBezTo>
                    <a:pt x="205" y="7789"/>
                    <a:pt x="197" y="7796"/>
                    <a:pt x="189" y="7796"/>
                  </a:cubicBezTo>
                  <a:lnTo>
                    <a:pt x="157" y="7796"/>
                  </a:lnTo>
                  <a:cubicBezTo>
                    <a:pt x="148" y="7796"/>
                    <a:pt x="141" y="7789"/>
                    <a:pt x="141" y="7780"/>
                  </a:cubicBezTo>
                  <a:cubicBezTo>
                    <a:pt x="141" y="7771"/>
                    <a:pt x="148" y="7764"/>
                    <a:pt x="157" y="7764"/>
                  </a:cubicBezTo>
                  <a:close/>
                  <a:moveTo>
                    <a:pt x="253" y="7764"/>
                  </a:moveTo>
                  <a:lnTo>
                    <a:pt x="285" y="7764"/>
                  </a:lnTo>
                  <a:cubicBezTo>
                    <a:pt x="293" y="7764"/>
                    <a:pt x="301" y="7771"/>
                    <a:pt x="301" y="7780"/>
                  </a:cubicBezTo>
                  <a:cubicBezTo>
                    <a:pt x="301" y="7789"/>
                    <a:pt x="293" y="7796"/>
                    <a:pt x="285" y="7796"/>
                  </a:cubicBezTo>
                  <a:lnTo>
                    <a:pt x="253" y="7796"/>
                  </a:lnTo>
                  <a:cubicBezTo>
                    <a:pt x="244" y="7796"/>
                    <a:pt x="237" y="7789"/>
                    <a:pt x="237" y="7780"/>
                  </a:cubicBezTo>
                  <a:cubicBezTo>
                    <a:pt x="237" y="7771"/>
                    <a:pt x="244" y="7764"/>
                    <a:pt x="253" y="7764"/>
                  </a:cubicBezTo>
                  <a:close/>
                  <a:moveTo>
                    <a:pt x="349" y="7764"/>
                  </a:moveTo>
                  <a:lnTo>
                    <a:pt x="381" y="7764"/>
                  </a:lnTo>
                  <a:cubicBezTo>
                    <a:pt x="389" y="7764"/>
                    <a:pt x="397" y="7771"/>
                    <a:pt x="397" y="7780"/>
                  </a:cubicBezTo>
                  <a:cubicBezTo>
                    <a:pt x="397" y="7789"/>
                    <a:pt x="389" y="7796"/>
                    <a:pt x="381" y="7796"/>
                  </a:cubicBezTo>
                  <a:lnTo>
                    <a:pt x="349" y="7796"/>
                  </a:lnTo>
                  <a:cubicBezTo>
                    <a:pt x="340" y="7796"/>
                    <a:pt x="333" y="7789"/>
                    <a:pt x="333" y="7780"/>
                  </a:cubicBezTo>
                  <a:cubicBezTo>
                    <a:pt x="333" y="7771"/>
                    <a:pt x="340" y="7764"/>
                    <a:pt x="349" y="7764"/>
                  </a:cubicBezTo>
                  <a:close/>
                  <a:moveTo>
                    <a:pt x="445" y="7764"/>
                  </a:moveTo>
                  <a:lnTo>
                    <a:pt x="477" y="7764"/>
                  </a:lnTo>
                  <a:cubicBezTo>
                    <a:pt x="485" y="7764"/>
                    <a:pt x="493" y="7771"/>
                    <a:pt x="493" y="7780"/>
                  </a:cubicBezTo>
                  <a:cubicBezTo>
                    <a:pt x="493" y="7789"/>
                    <a:pt x="485" y="7796"/>
                    <a:pt x="477" y="7796"/>
                  </a:cubicBezTo>
                  <a:lnTo>
                    <a:pt x="445" y="7796"/>
                  </a:lnTo>
                  <a:cubicBezTo>
                    <a:pt x="436" y="7796"/>
                    <a:pt x="429" y="7789"/>
                    <a:pt x="429" y="7780"/>
                  </a:cubicBezTo>
                  <a:cubicBezTo>
                    <a:pt x="429" y="7771"/>
                    <a:pt x="436" y="7764"/>
                    <a:pt x="445" y="7764"/>
                  </a:cubicBezTo>
                  <a:close/>
                  <a:moveTo>
                    <a:pt x="541" y="7764"/>
                  </a:moveTo>
                  <a:lnTo>
                    <a:pt x="573" y="7764"/>
                  </a:lnTo>
                  <a:cubicBezTo>
                    <a:pt x="581" y="7764"/>
                    <a:pt x="589" y="7771"/>
                    <a:pt x="589" y="7780"/>
                  </a:cubicBezTo>
                  <a:cubicBezTo>
                    <a:pt x="589" y="7789"/>
                    <a:pt x="581" y="7796"/>
                    <a:pt x="573" y="7796"/>
                  </a:cubicBezTo>
                  <a:lnTo>
                    <a:pt x="541" y="7796"/>
                  </a:lnTo>
                  <a:cubicBezTo>
                    <a:pt x="532" y="7796"/>
                    <a:pt x="525" y="7789"/>
                    <a:pt x="525" y="7780"/>
                  </a:cubicBezTo>
                  <a:cubicBezTo>
                    <a:pt x="525" y="7771"/>
                    <a:pt x="532" y="7764"/>
                    <a:pt x="541" y="7764"/>
                  </a:cubicBezTo>
                  <a:close/>
                  <a:moveTo>
                    <a:pt x="637" y="7764"/>
                  </a:moveTo>
                  <a:lnTo>
                    <a:pt x="669" y="7764"/>
                  </a:lnTo>
                  <a:cubicBezTo>
                    <a:pt x="677" y="7764"/>
                    <a:pt x="685" y="7771"/>
                    <a:pt x="685" y="7780"/>
                  </a:cubicBezTo>
                  <a:cubicBezTo>
                    <a:pt x="685" y="7789"/>
                    <a:pt x="677" y="7796"/>
                    <a:pt x="669" y="7796"/>
                  </a:cubicBezTo>
                  <a:lnTo>
                    <a:pt x="637" y="7796"/>
                  </a:lnTo>
                  <a:cubicBezTo>
                    <a:pt x="628" y="7796"/>
                    <a:pt x="621" y="7789"/>
                    <a:pt x="621" y="7780"/>
                  </a:cubicBezTo>
                  <a:cubicBezTo>
                    <a:pt x="621" y="7771"/>
                    <a:pt x="628" y="7764"/>
                    <a:pt x="637" y="7764"/>
                  </a:cubicBezTo>
                  <a:close/>
                  <a:moveTo>
                    <a:pt x="733" y="7764"/>
                  </a:moveTo>
                  <a:lnTo>
                    <a:pt x="765" y="7764"/>
                  </a:lnTo>
                  <a:cubicBezTo>
                    <a:pt x="773" y="7764"/>
                    <a:pt x="781" y="7771"/>
                    <a:pt x="781" y="7780"/>
                  </a:cubicBezTo>
                  <a:cubicBezTo>
                    <a:pt x="781" y="7789"/>
                    <a:pt x="773" y="7796"/>
                    <a:pt x="765" y="7796"/>
                  </a:cubicBezTo>
                  <a:lnTo>
                    <a:pt x="733" y="7796"/>
                  </a:lnTo>
                  <a:cubicBezTo>
                    <a:pt x="724" y="7796"/>
                    <a:pt x="717" y="7789"/>
                    <a:pt x="717" y="7780"/>
                  </a:cubicBezTo>
                  <a:cubicBezTo>
                    <a:pt x="717" y="7771"/>
                    <a:pt x="724" y="7764"/>
                    <a:pt x="733" y="7764"/>
                  </a:cubicBezTo>
                  <a:close/>
                  <a:moveTo>
                    <a:pt x="829" y="7764"/>
                  </a:moveTo>
                  <a:lnTo>
                    <a:pt x="861" y="7764"/>
                  </a:lnTo>
                  <a:cubicBezTo>
                    <a:pt x="869" y="7764"/>
                    <a:pt x="877" y="7771"/>
                    <a:pt x="877" y="7780"/>
                  </a:cubicBezTo>
                  <a:cubicBezTo>
                    <a:pt x="877" y="7789"/>
                    <a:pt x="869" y="7796"/>
                    <a:pt x="861" y="7796"/>
                  </a:cubicBezTo>
                  <a:lnTo>
                    <a:pt x="829" y="7796"/>
                  </a:lnTo>
                  <a:cubicBezTo>
                    <a:pt x="820" y="7796"/>
                    <a:pt x="813" y="7789"/>
                    <a:pt x="813" y="7780"/>
                  </a:cubicBezTo>
                  <a:cubicBezTo>
                    <a:pt x="813" y="7771"/>
                    <a:pt x="820" y="7764"/>
                    <a:pt x="829" y="7764"/>
                  </a:cubicBezTo>
                  <a:close/>
                  <a:moveTo>
                    <a:pt x="925" y="7764"/>
                  </a:moveTo>
                  <a:lnTo>
                    <a:pt x="957" y="7764"/>
                  </a:lnTo>
                  <a:cubicBezTo>
                    <a:pt x="965" y="7764"/>
                    <a:pt x="973" y="7771"/>
                    <a:pt x="973" y="7780"/>
                  </a:cubicBezTo>
                  <a:cubicBezTo>
                    <a:pt x="973" y="7789"/>
                    <a:pt x="965" y="7796"/>
                    <a:pt x="957" y="7796"/>
                  </a:cubicBezTo>
                  <a:lnTo>
                    <a:pt x="925" y="7796"/>
                  </a:lnTo>
                  <a:cubicBezTo>
                    <a:pt x="916" y="7796"/>
                    <a:pt x="909" y="7789"/>
                    <a:pt x="909" y="7780"/>
                  </a:cubicBezTo>
                  <a:cubicBezTo>
                    <a:pt x="909" y="7771"/>
                    <a:pt x="916" y="7764"/>
                    <a:pt x="925" y="7764"/>
                  </a:cubicBezTo>
                  <a:close/>
                  <a:moveTo>
                    <a:pt x="1021" y="7764"/>
                  </a:moveTo>
                  <a:lnTo>
                    <a:pt x="1053" y="7764"/>
                  </a:lnTo>
                  <a:cubicBezTo>
                    <a:pt x="1061" y="7764"/>
                    <a:pt x="1069" y="7771"/>
                    <a:pt x="1069" y="7780"/>
                  </a:cubicBezTo>
                  <a:cubicBezTo>
                    <a:pt x="1069" y="7789"/>
                    <a:pt x="1061" y="7796"/>
                    <a:pt x="1053" y="7796"/>
                  </a:cubicBezTo>
                  <a:lnTo>
                    <a:pt x="1021" y="7796"/>
                  </a:lnTo>
                  <a:cubicBezTo>
                    <a:pt x="1012" y="7796"/>
                    <a:pt x="1005" y="7789"/>
                    <a:pt x="1005" y="7780"/>
                  </a:cubicBezTo>
                  <a:cubicBezTo>
                    <a:pt x="1005" y="7771"/>
                    <a:pt x="1012" y="7764"/>
                    <a:pt x="1021" y="7764"/>
                  </a:cubicBezTo>
                  <a:close/>
                  <a:moveTo>
                    <a:pt x="1117" y="7764"/>
                  </a:moveTo>
                  <a:lnTo>
                    <a:pt x="1149" y="7764"/>
                  </a:lnTo>
                  <a:cubicBezTo>
                    <a:pt x="1157" y="7764"/>
                    <a:pt x="1165" y="7771"/>
                    <a:pt x="1165" y="7780"/>
                  </a:cubicBezTo>
                  <a:cubicBezTo>
                    <a:pt x="1165" y="7789"/>
                    <a:pt x="1157" y="7796"/>
                    <a:pt x="1149" y="7796"/>
                  </a:cubicBezTo>
                  <a:lnTo>
                    <a:pt x="1117" y="7796"/>
                  </a:lnTo>
                  <a:cubicBezTo>
                    <a:pt x="1108" y="7796"/>
                    <a:pt x="1101" y="7789"/>
                    <a:pt x="1101" y="7780"/>
                  </a:cubicBezTo>
                  <a:cubicBezTo>
                    <a:pt x="1101" y="7771"/>
                    <a:pt x="1108" y="7764"/>
                    <a:pt x="1117" y="7764"/>
                  </a:cubicBezTo>
                  <a:close/>
                  <a:moveTo>
                    <a:pt x="1213" y="7764"/>
                  </a:moveTo>
                  <a:lnTo>
                    <a:pt x="1245" y="7764"/>
                  </a:lnTo>
                  <a:cubicBezTo>
                    <a:pt x="1253" y="7764"/>
                    <a:pt x="1261" y="7771"/>
                    <a:pt x="1261" y="7780"/>
                  </a:cubicBezTo>
                  <a:cubicBezTo>
                    <a:pt x="1261" y="7789"/>
                    <a:pt x="1253" y="7796"/>
                    <a:pt x="1245" y="7796"/>
                  </a:cubicBezTo>
                  <a:lnTo>
                    <a:pt x="1213" y="7796"/>
                  </a:lnTo>
                  <a:cubicBezTo>
                    <a:pt x="1204" y="7796"/>
                    <a:pt x="1197" y="7789"/>
                    <a:pt x="1197" y="7780"/>
                  </a:cubicBezTo>
                  <a:cubicBezTo>
                    <a:pt x="1197" y="7771"/>
                    <a:pt x="1204" y="7764"/>
                    <a:pt x="1213" y="7764"/>
                  </a:cubicBezTo>
                  <a:close/>
                  <a:moveTo>
                    <a:pt x="1309" y="7764"/>
                  </a:moveTo>
                  <a:lnTo>
                    <a:pt x="1341" y="7764"/>
                  </a:lnTo>
                  <a:cubicBezTo>
                    <a:pt x="1349" y="7764"/>
                    <a:pt x="1357" y="7771"/>
                    <a:pt x="1357" y="7780"/>
                  </a:cubicBezTo>
                  <a:cubicBezTo>
                    <a:pt x="1357" y="7789"/>
                    <a:pt x="1349" y="7796"/>
                    <a:pt x="1341" y="7796"/>
                  </a:cubicBezTo>
                  <a:lnTo>
                    <a:pt x="1309" y="7796"/>
                  </a:lnTo>
                  <a:cubicBezTo>
                    <a:pt x="1300" y="7796"/>
                    <a:pt x="1293" y="7789"/>
                    <a:pt x="1293" y="7780"/>
                  </a:cubicBezTo>
                  <a:cubicBezTo>
                    <a:pt x="1293" y="7771"/>
                    <a:pt x="1300" y="7764"/>
                    <a:pt x="1309" y="7764"/>
                  </a:cubicBezTo>
                  <a:close/>
                  <a:moveTo>
                    <a:pt x="1405" y="7764"/>
                  </a:moveTo>
                  <a:lnTo>
                    <a:pt x="1437" y="7764"/>
                  </a:lnTo>
                  <a:cubicBezTo>
                    <a:pt x="1445" y="7764"/>
                    <a:pt x="1453" y="7771"/>
                    <a:pt x="1453" y="7780"/>
                  </a:cubicBezTo>
                  <a:cubicBezTo>
                    <a:pt x="1453" y="7789"/>
                    <a:pt x="1445" y="7796"/>
                    <a:pt x="1437" y="7796"/>
                  </a:cubicBezTo>
                  <a:lnTo>
                    <a:pt x="1405" y="7796"/>
                  </a:lnTo>
                  <a:cubicBezTo>
                    <a:pt x="1396" y="7796"/>
                    <a:pt x="1389" y="7789"/>
                    <a:pt x="1389" y="7780"/>
                  </a:cubicBezTo>
                  <a:cubicBezTo>
                    <a:pt x="1389" y="7771"/>
                    <a:pt x="1396" y="7764"/>
                    <a:pt x="1405" y="7764"/>
                  </a:cubicBezTo>
                  <a:close/>
                  <a:moveTo>
                    <a:pt x="1501" y="7764"/>
                  </a:moveTo>
                  <a:lnTo>
                    <a:pt x="1533" y="7764"/>
                  </a:lnTo>
                  <a:cubicBezTo>
                    <a:pt x="1541" y="7764"/>
                    <a:pt x="1549" y="7771"/>
                    <a:pt x="1549" y="7780"/>
                  </a:cubicBezTo>
                  <a:cubicBezTo>
                    <a:pt x="1549" y="7789"/>
                    <a:pt x="1541" y="7796"/>
                    <a:pt x="1533" y="7796"/>
                  </a:cubicBezTo>
                  <a:lnTo>
                    <a:pt x="1501" y="7796"/>
                  </a:lnTo>
                  <a:cubicBezTo>
                    <a:pt x="1492" y="7796"/>
                    <a:pt x="1485" y="7789"/>
                    <a:pt x="1485" y="7780"/>
                  </a:cubicBezTo>
                  <a:cubicBezTo>
                    <a:pt x="1485" y="7771"/>
                    <a:pt x="1492" y="7764"/>
                    <a:pt x="1501" y="7764"/>
                  </a:cubicBezTo>
                  <a:close/>
                  <a:moveTo>
                    <a:pt x="1597" y="7764"/>
                  </a:moveTo>
                  <a:lnTo>
                    <a:pt x="1629" y="7764"/>
                  </a:lnTo>
                  <a:cubicBezTo>
                    <a:pt x="1637" y="7764"/>
                    <a:pt x="1645" y="7771"/>
                    <a:pt x="1645" y="7780"/>
                  </a:cubicBezTo>
                  <a:cubicBezTo>
                    <a:pt x="1645" y="7789"/>
                    <a:pt x="1637" y="7796"/>
                    <a:pt x="1629" y="7796"/>
                  </a:cubicBezTo>
                  <a:lnTo>
                    <a:pt x="1597" y="7796"/>
                  </a:lnTo>
                  <a:cubicBezTo>
                    <a:pt x="1588" y="7796"/>
                    <a:pt x="1581" y="7789"/>
                    <a:pt x="1581" y="7780"/>
                  </a:cubicBezTo>
                  <a:cubicBezTo>
                    <a:pt x="1581" y="7771"/>
                    <a:pt x="1588" y="7764"/>
                    <a:pt x="1597" y="7764"/>
                  </a:cubicBezTo>
                  <a:close/>
                  <a:moveTo>
                    <a:pt x="1693" y="7764"/>
                  </a:moveTo>
                  <a:lnTo>
                    <a:pt x="1725" y="7764"/>
                  </a:lnTo>
                  <a:cubicBezTo>
                    <a:pt x="1733" y="7764"/>
                    <a:pt x="1741" y="7771"/>
                    <a:pt x="1741" y="7780"/>
                  </a:cubicBezTo>
                  <a:cubicBezTo>
                    <a:pt x="1741" y="7789"/>
                    <a:pt x="1733" y="7796"/>
                    <a:pt x="1725" y="7796"/>
                  </a:cubicBezTo>
                  <a:lnTo>
                    <a:pt x="1693" y="7796"/>
                  </a:lnTo>
                  <a:cubicBezTo>
                    <a:pt x="1684" y="7796"/>
                    <a:pt x="1677" y="7789"/>
                    <a:pt x="1677" y="7780"/>
                  </a:cubicBezTo>
                  <a:cubicBezTo>
                    <a:pt x="1677" y="7771"/>
                    <a:pt x="1684" y="7764"/>
                    <a:pt x="1693" y="7764"/>
                  </a:cubicBezTo>
                  <a:close/>
                  <a:moveTo>
                    <a:pt x="1789" y="7764"/>
                  </a:moveTo>
                  <a:lnTo>
                    <a:pt x="1821" y="7764"/>
                  </a:lnTo>
                  <a:cubicBezTo>
                    <a:pt x="1829" y="7764"/>
                    <a:pt x="1837" y="7771"/>
                    <a:pt x="1837" y="7780"/>
                  </a:cubicBezTo>
                  <a:cubicBezTo>
                    <a:pt x="1837" y="7789"/>
                    <a:pt x="1829" y="7796"/>
                    <a:pt x="1821" y="7796"/>
                  </a:cubicBezTo>
                  <a:lnTo>
                    <a:pt x="1789" y="7796"/>
                  </a:lnTo>
                  <a:cubicBezTo>
                    <a:pt x="1780" y="7796"/>
                    <a:pt x="1773" y="7789"/>
                    <a:pt x="1773" y="7780"/>
                  </a:cubicBezTo>
                  <a:cubicBezTo>
                    <a:pt x="1773" y="7771"/>
                    <a:pt x="1780" y="7764"/>
                    <a:pt x="1789" y="7764"/>
                  </a:cubicBezTo>
                  <a:close/>
                  <a:moveTo>
                    <a:pt x="1885" y="7764"/>
                  </a:moveTo>
                  <a:lnTo>
                    <a:pt x="1917" y="7764"/>
                  </a:lnTo>
                  <a:cubicBezTo>
                    <a:pt x="1925" y="7764"/>
                    <a:pt x="1933" y="7771"/>
                    <a:pt x="1933" y="7780"/>
                  </a:cubicBezTo>
                  <a:cubicBezTo>
                    <a:pt x="1933" y="7789"/>
                    <a:pt x="1925" y="7796"/>
                    <a:pt x="1917" y="7796"/>
                  </a:cubicBezTo>
                  <a:lnTo>
                    <a:pt x="1885" y="7796"/>
                  </a:lnTo>
                  <a:cubicBezTo>
                    <a:pt x="1876" y="7796"/>
                    <a:pt x="1869" y="7789"/>
                    <a:pt x="1869" y="7780"/>
                  </a:cubicBezTo>
                  <a:cubicBezTo>
                    <a:pt x="1869" y="7771"/>
                    <a:pt x="1876" y="7764"/>
                    <a:pt x="1885" y="7764"/>
                  </a:cubicBezTo>
                  <a:close/>
                  <a:moveTo>
                    <a:pt x="1981" y="7764"/>
                  </a:moveTo>
                  <a:lnTo>
                    <a:pt x="2013" y="7764"/>
                  </a:lnTo>
                  <a:cubicBezTo>
                    <a:pt x="2021" y="7764"/>
                    <a:pt x="2029" y="7771"/>
                    <a:pt x="2029" y="7780"/>
                  </a:cubicBezTo>
                  <a:cubicBezTo>
                    <a:pt x="2029" y="7789"/>
                    <a:pt x="2021" y="7796"/>
                    <a:pt x="2013" y="7796"/>
                  </a:cubicBezTo>
                  <a:lnTo>
                    <a:pt x="1981" y="7796"/>
                  </a:lnTo>
                  <a:cubicBezTo>
                    <a:pt x="1972" y="7796"/>
                    <a:pt x="1965" y="7789"/>
                    <a:pt x="1965" y="7780"/>
                  </a:cubicBezTo>
                  <a:cubicBezTo>
                    <a:pt x="1965" y="7771"/>
                    <a:pt x="1972" y="7764"/>
                    <a:pt x="1981" y="7764"/>
                  </a:cubicBezTo>
                  <a:close/>
                  <a:moveTo>
                    <a:pt x="2077" y="7764"/>
                  </a:moveTo>
                  <a:lnTo>
                    <a:pt x="2109" y="7764"/>
                  </a:lnTo>
                  <a:cubicBezTo>
                    <a:pt x="2117" y="7764"/>
                    <a:pt x="2125" y="7771"/>
                    <a:pt x="2125" y="7780"/>
                  </a:cubicBezTo>
                  <a:cubicBezTo>
                    <a:pt x="2125" y="7789"/>
                    <a:pt x="2117" y="7796"/>
                    <a:pt x="2109" y="7796"/>
                  </a:cubicBezTo>
                  <a:lnTo>
                    <a:pt x="2077" y="7796"/>
                  </a:lnTo>
                  <a:cubicBezTo>
                    <a:pt x="2068" y="7796"/>
                    <a:pt x="2061" y="7789"/>
                    <a:pt x="2061" y="7780"/>
                  </a:cubicBezTo>
                  <a:cubicBezTo>
                    <a:pt x="2061" y="7771"/>
                    <a:pt x="2068" y="7764"/>
                    <a:pt x="2077" y="7764"/>
                  </a:cubicBezTo>
                  <a:close/>
                  <a:moveTo>
                    <a:pt x="2173" y="7764"/>
                  </a:moveTo>
                  <a:lnTo>
                    <a:pt x="2205" y="7764"/>
                  </a:lnTo>
                  <a:cubicBezTo>
                    <a:pt x="2213" y="7764"/>
                    <a:pt x="2221" y="7771"/>
                    <a:pt x="2221" y="7780"/>
                  </a:cubicBezTo>
                  <a:cubicBezTo>
                    <a:pt x="2221" y="7789"/>
                    <a:pt x="2213" y="7796"/>
                    <a:pt x="2205" y="7796"/>
                  </a:cubicBezTo>
                  <a:lnTo>
                    <a:pt x="2173" y="7796"/>
                  </a:lnTo>
                  <a:cubicBezTo>
                    <a:pt x="2164" y="7796"/>
                    <a:pt x="2157" y="7789"/>
                    <a:pt x="2157" y="7780"/>
                  </a:cubicBezTo>
                  <a:cubicBezTo>
                    <a:pt x="2157" y="7771"/>
                    <a:pt x="2164" y="7764"/>
                    <a:pt x="2173" y="7764"/>
                  </a:cubicBezTo>
                  <a:close/>
                  <a:moveTo>
                    <a:pt x="2269" y="7764"/>
                  </a:moveTo>
                  <a:lnTo>
                    <a:pt x="2301" y="7764"/>
                  </a:lnTo>
                  <a:cubicBezTo>
                    <a:pt x="2309" y="7764"/>
                    <a:pt x="2317" y="7771"/>
                    <a:pt x="2317" y="7780"/>
                  </a:cubicBezTo>
                  <a:cubicBezTo>
                    <a:pt x="2317" y="7789"/>
                    <a:pt x="2309" y="7796"/>
                    <a:pt x="2301" y="7796"/>
                  </a:cubicBezTo>
                  <a:lnTo>
                    <a:pt x="2269" y="7796"/>
                  </a:lnTo>
                  <a:cubicBezTo>
                    <a:pt x="2260" y="7796"/>
                    <a:pt x="2253" y="7789"/>
                    <a:pt x="2253" y="7780"/>
                  </a:cubicBezTo>
                  <a:cubicBezTo>
                    <a:pt x="2253" y="7771"/>
                    <a:pt x="2260" y="7764"/>
                    <a:pt x="2269" y="7764"/>
                  </a:cubicBezTo>
                  <a:close/>
                  <a:moveTo>
                    <a:pt x="2365" y="7764"/>
                  </a:moveTo>
                  <a:lnTo>
                    <a:pt x="2397" y="7764"/>
                  </a:lnTo>
                  <a:cubicBezTo>
                    <a:pt x="2405" y="7764"/>
                    <a:pt x="2413" y="7771"/>
                    <a:pt x="2413" y="7780"/>
                  </a:cubicBezTo>
                  <a:cubicBezTo>
                    <a:pt x="2413" y="7789"/>
                    <a:pt x="2405" y="7796"/>
                    <a:pt x="2397" y="7796"/>
                  </a:cubicBezTo>
                  <a:lnTo>
                    <a:pt x="2365" y="7796"/>
                  </a:lnTo>
                  <a:cubicBezTo>
                    <a:pt x="2356" y="7796"/>
                    <a:pt x="2349" y="7789"/>
                    <a:pt x="2349" y="7780"/>
                  </a:cubicBezTo>
                  <a:cubicBezTo>
                    <a:pt x="2349" y="7771"/>
                    <a:pt x="2356" y="7764"/>
                    <a:pt x="2365" y="7764"/>
                  </a:cubicBezTo>
                  <a:close/>
                  <a:moveTo>
                    <a:pt x="2461" y="7764"/>
                  </a:moveTo>
                  <a:lnTo>
                    <a:pt x="2493" y="7764"/>
                  </a:lnTo>
                  <a:cubicBezTo>
                    <a:pt x="2501" y="7764"/>
                    <a:pt x="2509" y="7771"/>
                    <a:pt x="2509" y="7780"/>
                  </a:cubicBezTo>
                  <a:cubicBezTo>
                    <a:pt x="2509" y="7789"/>
                    <a:pt x="2501" y="7796"/>
                    <a:pt x="2493" y="7796"/>
                  </a:cubicBezTo>
                  <a:lnTo>
                    <a:pt x="2461" y="7796"/>
                  </a:lnTo>
                  <a:cubicBezTo>
                    <a:pt x="2452" y="7796"/>
                    <a:pt x="2445" y="7789"/>
                    <a:pt x="2445" y="7780"/>
                  </a:cubicBezTo>
                  <a:cubicBezTo>
                    <a:pt x="2445" y="7771"/>
                    <a:pt x="2452" y="7764"/>
                    <a:pt x="2461" y="7764"/>
                  </a:cubicBezTo>
                  <a:close/>
                  <a:moveTo>
                    <a:pt x="2557" y="7764"/>
                  </a:moveTo>
                  <a:lnTo>
                    <a:pt x="2589" y="7764"/>
                  </a:lnTo>
                  <a:cubicBezTo>
                    <a:pt x="2597" y="7764"/>
                    <a:pt x="2605" y="7771"/>
                    <a:pt x="2605" y="7780"/>
                  </a:cubicBezTo>
                  <a:cubicBezTo>
                    <a:pt x="2605" y="7789"/>
                    <a:pt x="2597" y="7796"/>
                    <a:pt x="2589" y="7796"/>
                  </a:cubicBezTo>
                  <a:lnTo>
                    <a:pt x="2557" y="7796"/>
                  </a:lnTo>
                  <a:cubicBezTo>
                    <a:pt x="2548" y="7796"/>
                    <a:pt x="2541" y="7789"/>
                    <a:pt x="2541" y="7780"/>
                  </a:cubicBezTo>
                  <a:cubicBezTo>
                    <a:pt x="2541" y="7771"/>
                    <a:pt x="2548" y="7764"/>
                    <a:pt x="2557" y="7764"/>
                  </a:cubicBezTo>
                  <a:close/>
                  <a:moveTo>
                    <a:pt x="2653" y="7764"/>
                  </a:moveTo>
                  <a:lnTo>
                    <a:pt x="2685" y="7764"/>
                  </a:lnTo>
                  <a:cubicBezTo>
                    <a:pt x="2693" y="7764"/>
                    <a:pt x="2701" y="7771"/>
                    <a:pt x="2701" y="7780"/>
                  </a:cubicBezTo>
                  <a:cubicBezTo>
                    <a:pt x="2701" y="7789"/>
                    <a:pt x="2693" y="7796"/>
                    <a:pt x="2685" y="7796"/>
                  </a:cubicBezTo>
                  <a:lnTo>
                    <a:pt x="2653" y="7796"/>
                  </a:lnTo>
                  <a:cubicBezTo>
                    <a:pt x="2644" y="7796"/>
                    <a:pt x="2637" y="7789"/>
                    <a:pt x="2637" y="7780"/>
                  </a:cubicBezTo>
                  <a:cubicBezTo>
                    <a:pt x="2637" y="7771"/>
                    <a:pt x="2644" y="7764"/>
                    <a:pt x="2653" y="7764"/>
                  </a:cubicBezTo>
                  <a:close/>
                  <a:moveTo>
                    <a:pt x="2749" y="7764"/>
                  </a:moveTo>
                  <a:lnTo>
                    <a:pt x="2781" y="7764"/>
                  </a:lnTo>
                  <a:cubicBezTo>
                    <a:pt x="2789" y="7764"/>
                    <a:pt x="2797" y="7771"/>
                    <a:pt x="2797" y="7780"/>
                  </a:cubicBezTo>
                  <a:cubicBezTo>
                    <a:pt x="2797" y="7789"/>
                    <a:pt x="2789" y="7796"/>
                    <a:pt x="2781" y="7796"/>
                  </a:cubicBezTo>
                  <a:lnTo>
                    <a:pt x="2749" y="7796"/>
                  </a:lnTo>
                  <a:cubicBezTo>
                    <a:pt x="2740" y="7796"/>
                    <a:pt x="2733" y="7789"/>
                    <a:pt x="2733" y="7780"/>
                  </a:cubicBezTo>
                  <a:cubicBezTo>
                    <a:pt x="2733" y="7771"/>
                    <a:pt x="2740" y="7764"/>
                    <a:pt x="2749" y="7764"/>
                  </a:cubicBezTo>
                  <a:close/>
                  <a:moveTo>
                    <a:pt x="2845" y="7764"/>
                  </a:moveTo>
                  <a:lnTo>
                    <a:pt x="2877" y="7764"/>
                  </a:lnTo>
                  <a:cubicBezTo>
                    <a:pt x="2885" y="7764"/>
                    <a:pt x="2893" y="7771"/>
                    <a:pt x="2893" y="7780"/>
                  </a:cubicBezTo>
                  <a:cubicBezTo>
                    <a:pt x="2893" y="7789"/>
                    <a:pt x="2885" y="7796"/>
                    <a:pt x="2877" y="7796"/>
                  </a:cubicBezTo>
                  <a:lnTo>
                    <a:pt x="2845" y="7796"/>
                  </a:lnTo>
                  <a:cubicBezTo>
                    <a:pt x="2836" y="7796"/>
                    <a:pt x="2829" y="7789"/>
                    <a:pt x="2829" y="7780"/>
                  </a:cubicBezTo>
                  <a:cubicBezTo>
                    <a:pt x="2829" y="7771"/>
                    <a:pt x="2836" y="7764"/>
                    <a:pt x="2845" y="7764"/>
                  </a:cubicBezTo>
                  <a:close/>
                  <a:moveTo>
                    <a:pt x="2941" y="7764"/>
                  </a:moveTo>
                  <a:lnTo>
                    <a:pt x="2973" y="7764"/>
                  </a:lnTo>
                  <a:cubicBezTo>
                    <a:pt x="2981" y="7764"/>
                    <a:pt x="2989" y="7771"/>
                    <a:pt x="2989" y="7780"/>
                  </a:cubicBezTo>
                  <a:cubicBezTo>
                    <a:pt x="2989" y="7789"/>
                    <a:pt x="2981" y="7796"/>
                    <a:pt x="2973" y="7796"/>
                  </a:cubicBezTo>
                  <a:lnTo>
                    <a:pt x="2941" y="7796"/>
                  </a:lnTo>
                  <a:cubicBezTo>
                    <a:pt x="2932" y="7796"/>
                    <a:pt x="2925" y="7789"/>
                    <a:pt x="2925" y="7780"/>
                  </a:cubicBezTo>
                  <a:cubicBezTo>
                    <a:pt x="2925" y="7771"/>
                    <a:pt x="2932" y="7764"/>
                    <a:pt x="2941" y="7764"/>
                  </a:cubicBezTo>
                  <a:close/>
                  <a:moveTo>
                    <a:pt x="3037" y="7764"/>
                  </a:moveTo>
                  <a:lnTo>
                    <a:pt x="3069" y="7764"/>
                  </a:lnTo>
                  <a:cubicBezTo>
                    <a:pt x="3077" y="7764"/>
                    <a:pt x="3085" y="7771"/>
                    <a:pt x="3085" y="7780"/>
                  </a:cubicBezTo>
                  <a:cubicBezTo>
                    <a:pt x="3085" y="7789"/>
                    <a:pt x="3077" y="7796"/>
                    <a:pt x="3069" y="7796"/>
                  </a:cubicBezTo>
                  <a:lnTo>
                    <a:pt x="3037" y="7796"/>
                  </a:lnTo>
                  <a:cubicBezTo>
                    <a:pt x="3028" y="7796"/>
                    <a:pt x="3021" y="7789"/>
                    <a:pt x="3021" y="7780"/>
                  </a:cubicBezTo>
                  <a:cubicBezTo>
                    <a:pt x="3021" y="7771"/>
                    <a:pt x="3028" y="7764"/>
                    <a:pt x="3037" y="7764"/>
                  </a:cubicBezTo>
                  <a:close/>
                  <a:moveTo>
                    <a:pt x="3133" y="7764"/>
                  </a:moveTo>
                  <a:lnTo>
                    <a:pt x="3165" y="7764"/>
                  </a:lnTo>
                  <a:cubicBezTo>
                    <a:pt x="3173" y="7764"/>
                    <a:pt x="3181" y="7771"/>
                    <a:pt x="3181" y="7780"/>
                  </a:cubicBezTo>
                  <a:cubicBezTo>
                    <a:pt x="3181" y="7789"/>
                    <a:pt x="3173" y="7796"/>
                    <a:pt x="3165" y="7796"/>
                  </a:cubicBezTo>
                  <a:lnTo>
                    <a:pt x="3133" y="7796"/>
                  </a:lnTo>
                  <a:cubicBezTo>
                    <a:pt x="3124" y="7796"/>
                    <a:pt x="3117" y="7789"/>
                    <a:pt x="3117" y="7780"/>
                  </a:cubicBezTo>
                  <a:cubicBezTo>
                    <a:pt x="3117" y="7771"/>
                    <a:pt x="3124" y="7764"/>
                    <a:pt x="3133" y="7764"/>
                  </a:cubicBezTo>
                  <a:close/>
                  <a:moveTo>
                    <a:pt x="3229" y="7764"/>
                  </a:moveTo>
                  <a:lnTo>
                    <a:pt x="3261" y="7764"/>
                  </a:lnTo>
                  <a:cubicBezTo>
                    <a:pt x="3269" y="7764"/>
                    <a:pt x="3277" y="7771"/>
                    <a:pt x="3277" y="7780"/>
                  </a:cubicBezTo>
                  <a:cubicBezTo>
                    <a:pt x="3277" y="7789"/>
                    <a:pt x="3269" y="7796"/>
                    <a:pt x="3261" y="7796"/>
                  </a:cubicBezTo>
                  <a:lnTo>
                    <a:pt x="3229" y="7796"/>
                  </a:lnTo>
                  <a:cubicBezTo>
                    <a:pt x="3220" y="7796"/>
                    <a:pt x="3213" y="7789"/>
                    <a:pt x="3213" y="7780"/>
                  </a:cubicBezTo>
                  <a:cubicBezTo>
                    <a:pt x="3213" y="7771"/>
                    <a:pt x="3220" y="7764"/>
                    <a:pt x="3229" y="7764"/>
                  </a:cubicBezTo>
                  <a:close/>
                  <a:moveTo>
                    <a:pt x="3325" y="7764"/>
                  </a:moveTo>
                  <a:lnTo>
                    <a:pt x="3357" y="7764"/>
                  </a:lnTo>
                  <a:cubicBezTo>
                    <a:pt x="3365" y="7764"/>
                    <a:pt x="3373" y="7771"/>
                    <a:pt x="3373" y="7780"/>
                  </a:cubicBezTo>
                  <a:cubicBezTo>
                    <a:pt x="3373" y="7789"/>
                    <a:pt x="3365" y="7796"/>
                    <a:pt x="3357" y="7796"/>
                  </a:cubicBezTo>
                  <a:lnTo>
                    <a:pt x="3325" y="7796"/>
                  </a:lnTo>
                  <a:cubicBezTo>
                    <a:pt x="3316" y="7796"/>
                    <a:pt x="3309" y="7789"/>
                    <a:pt x="3309" y="7780"/>
                  </a:cubicBezTo>
                  <a:cubicBezTo>
                    <a:pt x="3309" y="7771"/>
                    <a:pt x="3316" y="7764"/>
                    <a:pt x="3325" y="7764"/>
                  </a:cubicBezTo>
                  <a:close/>
                  <a:moveTo>
                    <a:pt x="3421" y="7764"/>
                  </a:moveTo>
                  <a:lnTo>
                    <a:pt x="3453" y="7764"/>
                  </a:lnTo>
                  <a:cubicBezTo>
                    <a:pt x="3461" y="7764"/>
                    <a:pt x="3469" y="7771"/>
                    <a:pt x="3469" y="7780"/>
                  </a:cubicBezTo>
                  <a:cubicBezTo>
                    <a:pt x="3469" y="7789"/>
                    <a:pt x="3461" y="7796"/>
                    <a:pt x="3453" y="7796"/>
                  </a:cubicBezTo>
                  <a:lnTo>
                    <a:pt x="3421" y="7796"/>
                  </a:lnTo>
                  <a:cubicBezTo>
                    <a:pt x="3412" y="7796"/>
                    <a:pt x="3405" y="7789"/>
                    <a:pt x="3405" y="7780"/>
                  </a:cubicBezTo>
                  <a:cubicBezTo>
                    <a:pt x="3405" y="7771"/>
                    <a:pt x="3412" y="7764"/>
                    <a:pt x="3421" y="7764"/>
                  </a:cubicBezTo>
                  <a:close/>
                  <a:moveTo>
                    <a:pt x="3517" y="7764"/>
                  </a:moveTo>
                  <a:lnTo>
                    <a:pt x="3549" y="7764"/>
                  </a:lnTo>
                  <a:cubicBezTo>
                    <a:pt x="3557" y="7764"/>
                    <a:pt x="3565" y="7771"/>
                    <a:pt x="3565" y="7780"/>
                  </a:cubicBezTo>
                  <a:cubicBezTo>
                    <a:pt x="3565" y="7789"/>
                    <a:pt x="3557" y="7796"/>
                    <a:pt x="3549" y="7796"/>
                  </a:cubicBezTo>
                  <a:lnTo>
                    <a:pt x="3517" y="7796"/>
                  </a:lnTo>
                  <a:cubicBezTo>
                    <a:pt x="3508" y="7796"/>
                    <a:pt x="3501" y="7789"/>
                    <a:pt x="3501" y="7780"/>
                  </a:cubicBezTo>
                  <a:cubicBezTo>
                    <a:pt x="3501" y="7771"/>
                    <a:pt x="3508" y="7764"/>
                    <a:pt x="3517" y="7764"/>
                  </a:cubicBezTo>
                  <a:close/>
                  <a:moveTo>
                    <a:pt x="3613" y="7764"/>
                  </a:moveTo>
                  <a:lnTo>
                    <a:pt x="3645" y="7764"/>
                  </a:lnTo>
                  <a:cubicBezTo>
                    <a:pt x="3653" y="7764"/>
                    <a:pt x="3661" y="7771"/>
                    <a:pt x="3661" y="7780"/>
                  </a:cubicBezTo>
                  <a:cubicBezTo>
                    <a:pt x="3661" y="7789"/>
                    <a:pt x="3653" y="7796"/>
                    <a:pt x="3645" y="7796"/>
                  </a:cubicBezTo>
                  <a:lnTo>
                    <a:pt x="3613" y="7796"/>
                  </a:lnTo>
                  <a:cubicBezTo>
                    <a:pt x="3604" y="7796"/>
                    <a:pt x="3597" y="7789"/>
                    <a:pt x="3597" y="7780"/>
                  </a:cubicBezTo>
                  <a:cubicBezTo>
                    <a:pt x="3597" y="7771"/>
                    <a:pt x="3604" y="7764"/>
                    <a:pt x="3613" y="7764"/>
                  </a:cubicBezTo>
                  <a:close/>
                  <a:moveTo>
                    <a:pt x="3709" y="7764"/>
                  </a:moveTo>
                  <a:lnTo>
                    <a:pt x="3741" y="7764"/>
                  </a:lnTo>
                  <a:cubicBezTo>
                    <a:pt x="3749" y="7764"/>
                    <a:pt x="3757" y="7771"/>
                    <a:pt x="3757" y="7780"/>
                  </a:cubicBezTo>
                  <a:cubicBezTo>
                    <a:pt x="3757" y="7789"/>
                    <a:pt x="3749" y="7796"/>
                    <a:pt x="3741" y="7796"/>
                  </a:cubicBezTo>
                  <a:lnTo>
                    <a:pt x="3709" y="7796"/>
                  </a:lnTo>
                  <a:cubicBezTo>
                    <a:pt x="3700" y="7796"/>
                    <a:pt x="3693" y="7789"/>
                    <a:pt x="3693" y="7780"/>
                  </a:cubicBezTo>
                  <a:cubicBezTo>
                    <a:pt x="3693" y="7771"/>
                    <a:pt x="3700" y="7764"/>
                    <a:pt x="3709" y="7764"/>
                  </a:cubicBezTo>
                  <a:close/>
                  <a:moveTo>
                    <a:pt x="3805" y="7764"/>
                  </a:moveTo>
                  <a:lnTo>
                    <a:pt x="3837" y="7764"/>
                  </a:lnTo>
                  <a:cubicBezTo>
                    <a:pt x="3845" y="7764"/>
                    <a:pt x="3853" y="7771"/>
                    <a:pt x="3853" y="7780"/>
                  </a:cubicBezTo>
                  <a:cubicBezTo>
                    <a:pt x="3853" y="7789"/>
                    <a:pt x="3845" y="7796"/>
                    <a:pt x="3837" y="7796"/>
                  </a:cubicBezTo>
                  <a:lnTo>
                    <a:pt x="3805" y="7796"/>
                  </a:lnTo>
                  <a:cubicBezTo>
                    <a:pt x="3796" y="7796"/>
                    <a:pt x="3789" y="7789"/>
                    <a:pt x="3789" y="7780"/>
                  </a:cubicBezTo>
                  <a:cubicBezTo>
                    <a:pt x="3789" y="7771"/>
                    <a:pt x="3796" y="7764"/>
                    <a:pt x="3805" y="7764"/>
                  </a:cubicBezTo>
                  <a:close/>
                  <a:moveTo>
                    <a:pt x="3901" y="7764"/>
                  </a:moveTo>
                  <a:lnTo>
                    <a:pt x="3933" y="7764"/>
                  </a:lnTo>
                  <a:cubicBezTo>
                    <a:pt x="3941" y="7764"/>
                    <a:pt x="3949" y="7771"/>
                    <a:pt x="3949" y="7780"/>
                  </a:cubicBezTo>
                  <a:cubicBezTo>
                    <a:pt x="3949" y="7789"/>
                    <a:pt x="3941" y="7796"/>
                    <a:pt x="3933" y="7796"/>
                  </a:cubicBezTo>
                  <a:lnTo>
                    <a:pt x="3901" y="7796"/>
                  </a:lnTo>
                  <a:cubicBezTo>
                    <a:pt x="3892" y="7796"/>
                    <a:pt x="3885" y="7789"/>
                    <a:pt x="3885" y="7780"/>
                  </a:cubicBezTo>
                  <a:cubicBezTo>
                    <a:pt x="3885" y="7771"/>
                    <a:pt x="3892" y="7764"/>
                    <a:pt x="3901" y="7764"/>
                  </a:cubicBezTo>
                  <a:close/>
                  <a:moveTo>
                    <a:pt x="3997" y="7764"/>
                  </a:moveTo>
                  <a:lnTo>
                    <a:pt x="4029" y="7764"/>
                  </a:lnTo>
                  <a:cubicBezTo>
                    <a:pt x="4037" y="7764"/>
                    <a:pt x="4045" y="7771"/>
                    <a:pt x="4045" y="7780"/>
                  </a:cubicBezTo>
                  <a:cubicBezTo>
                    <a:pt x="4045" y="7789"/>
                    <a:pt x="4037" y="7796"/>
                    <a:pt x="4029" y="7796"/>
                  </a:cubicBezTo>
                  <a:lnTo>
                    <a:pt x="3997" y="7796"/>
                  </a:lnTo>
                  <a:cubicBezTo>
                    <a:pt x="3988" y="7796"/>
                    <a:pt x="3981" y="7789"/>
                    <a:pt x="3981" y="7780"/>
                  </a:cubicBezTo>
                  <a:cubicBezTo>
                    <a:pt x="3981" y="7771"/>
                    <a:pt x="3988" y="7764"/>
                    <a:pt x="3997" y="7764"/>
                  </a:cubicBezTo>
                  <a:close/>
                  <a:moveTo>
                    <a:pt x="4093" y="7764"/>
                  </a:moveTo>
                  <a:lnTo>
                    <a:pt x="4125" y="7764"/>
                  </a:lnTo>
                  <a:cubicBezTo>
                    <a:pt x="4133" y="7764"/>
                    <a:pt x="4141" y="7771"/>
                    <a:pt x="4141" y="7780"/>
                  </a:cubicBezTo>
                  <a:cubicBezTo>
                    <a:pt x="4141" y="7789"/>
                    <a:pt x="4133" y="7796"/>
                    <a:pt x="4125" y="7796"/>
                  </a:cubicBezTo>
                  <a:lnTo>
                    <a:pt x="4093" y="7796"/>
                  </a:lnTo>
                  <a:cubicBezTo>
                    <a:pt x="4084" y="7796"/>
                    <a:pt x="4077" y="7789"/>
                    <a:pt x="4077" y="7780"/>
                  </a:cubicBezTo>
                  <a:cubicBezTo>
                    <a:pt x="4077" y="7771"/>
                    <a:pt x="4084" y="7764"/>
                    <a:pt x="4093" y="7764"/>
                  </a:cubicBezTo>
                  <a:close/>
                  <a:moveTo>
                    <a:pt x="4189" y="7764"/>
                  </a:moveTo>
                  <a:lnTo>
                    <a:pt x="4221" y="7764"/>
                  </a:lnTo>
                  <a:cubicBezTo>
                    <a:pt x="4229" y="7764"/>
                    <a:pt x="4237" y="7771"/>
                    <a:pt x="4237" y="7780"/>
                  </a:cubicBezTo>
                  <a:cubicBezTo>
                    <a:pt x="4237" y="7789"/>
                    <a:pt x="4229" y="7796"/>
                    <a:pt x="4221" y="7796"/>
                  </a:cubicBezTo>
                  <a:lnTo>
                    <a:pt x="4189" y="7796"/>
                  </a:lnTo>
                  <a:cubicBezTo>
                    <a:pt x="4180" y="7796"/>
                    <a:pt x="4173" y="7789"/>
                    <a:pt x="4173" y="7780"/>
                  </a:cubicBezTo>
                  <a:cubicBezTo>
                    <a:pt x="4173" y="7771"/>
                    <a:pt x="4180" y="7764"/>
                    <a:pt x="4189" y="7764"/>
                  </a:cubicBezTo>
                  <a:close/>
                  <a:moveTo>
                    <a:pt x="4285" y="7764"/>
                  </a:moveTo>
                  <a:lnTo>
                    <a:pt x="4317" y="7764"/>
                  </a:lnTo>
                  <a:cubicBezTo>
                    <a:pt x="4325" y="7764"/>
                    <a:pt x="4333" y="7771"/>
                    <a:pt x="4333" y="7780"/>
                  </a:cubicBezTo>
                  <a:cubicBezTo>
                    <a:pt x="4333" y="7789"/>
                    <a:pt x="4325" y="7796"/>
                    <a:pt x="4317" y="7796"/>
                  </a:cubicBezTo>
                  <a:lnTo>
                    <a:pt x="4285" y="7796"/>
                  </a:lnTo>
                  <a:cubicBezTo>
                    <a:pt x="4276" y="7796"/>
                    <a:pt x="4269" y="7789"/>
                    <a:pt x="4269" y="7780"/>
                  </a:cubicBezTo>
                  <a:cubicBezTo>
                    <a:pt x="4269" y="7771"/>
                    <a:pt x="4276" y="7764"/>
                    <a:pt x="4285" y="7764"/>
                  </a:cubicBezTo>
                  <a:close/>
                  <a:moveTo>
                    <a:pt x="4381" y="7764"/>
                  </a:moveTo>
                  <a:lnTo>
                    <a:pt x="4413" y="7764"/>
                  </a:lnTo>
                  <a:cubicBezTo>
                    <a:pt x="4421" y="7764"/>
                    <a:pt x="4429" y="7771"/>
                    <a:pt x="4429" y="7780"/>
                  </a:cubicBezTo>
                  <a:cubicBezTo>
                    <a:pt x="4429" y="7789"/>
                    <a:pt x="4421" y="7796"/>
                    <a:pt x="4413" y="7796"/>
                  </a:cubicBezTo>
                  <a:lnTo>
                    <a:pt x="4381" y="7796"/>
                  </a:lnTo>
                  <a:cubicBezTo>
                    <a:pt x="4372" y="7796"/>
                    <a:pt x="4365" y="7789"/>
                    <a:pt x="4365" y="7780"/>
                  </a:cubicBezTo>
                  <a:cubicBezTo>
                    <a:pt x="4365" y="7771"/>
                    <a:pt x="4372" y="7764"/>
                    <a:pt x="4381" y="7764"/>
                  </a:cubicBezTo>
                  <a:close/>
                  <a:moveTo>
                    <a:pt x="4477" y="7764"/>
                  </a:moveTo>
                  <a:lnTo>
                    <a:pt x="4509" y="7764"/>
                  </a:lnTo>
                  <a:cubicBezTo>
                    <a:pt x="4517" y="7764"/>
                    <a:pt x="4525" y="7771"/>
                    <a:pt x="4525" y="7780"/>
                  </a:cubicBezTo>
                  <a:cubicBezTo>
                    <a:pt x="4525" y="7789"/>
                    <a:pt x="4517" y="7796"/>
                    <a:pt x="4509" y="7796"/>
                  </a:cubicBezTo>
                  <a:lnTo>
                    <a:pt x="4477" y="7796"/>
                  </a:lnTo>
                  <a:cubicBezTo>
                    <a:pt x="4468" y="7796"/>
                    <a:pt x="4461" y="7789"/>
                    <a:pt x="4461" y="7780"/>
                  </a:cubicBezTo>
                  <a:cubicBezTo>
                    <a:pt x="4461" y="7771"/>
                    <a:pt x="4468" y="7764"/>
                    <a:pt x="4477" y="7764"/>
                  </a:cubicBezTo>
                  <a:close/>
                  <a:moveTo>
                    <a:pt x="4573" y="7764"/>
                  </a:moveTo>
                  <a:lnTo>
                    <a:pt x="4605" y="7764"/>
                  </a:lnTo>
                  <a:cubicBezTo>
                    <a:pt x="4613" y="7764"/>
                    <a:pt x="4621" y="7771"/>
                    <a:pt x="4621" y="7780"/>
                  </a:cubicBezTo>
                  <a:cubicBezTo>
                    <a:pt x="4621" y="7789"/>
                    <a:pt x="4613" y="7796"/>
                    <a:pt x="4605" y="7796"/>
                  </a:cubicBezTo>
                  <a:lnTo>
                    <a:pt x="4573" y="7796"/>
                  </a:lnTo>
                  <a:cubicBezTo>
                    <a:pt x="4564" y="7796"/>
                    <a:pt x="4557" y="7789"/>
                    <a:pt x="4557" y="7780"/>
                  </a:cubicBezTo>
                  <a:cubicBezTo>
                    <a:pt x="4557" y="7771"/>
                    <a:pt x="4564" y="7764"/>
                    <a:pt x="4573" y="7764"/>
                  </a:cubicBezTo>
                  <a:close/>
                  <a:moveTo>
                    <a:pt x="4669" y="7764"/>
                  </a:moveTo>
                  <a:lnTo>
                    <a:pt x="4701" y="7764"/>
                  </a:lnTo>
                  <a:cubicBezTo>
                    <a:pt x="4709" y="7764"/>
                    <a:pt x="4717" y="7771"/>
                    <a:pt x="4717" y="7780"/>
                  </a:cubicBezTo>
                  <a:cubicBezTo>
                    <a:pt x="4717" y="7789"/>
                    <a:pt x="4709" y="7796"/>
                    <a:pt x="4701" y="7796"/>
                  </a:cubicBezTo>
                  <a:lnTo>
                    <a:pt x="4669" y="7796"/>
                  </a:lnTo>
                  <a:cubicBezTo>
                    <a:pt x="4660" y="7796"/>
                    <a:pt x="4653" y="7789"/>
                    <a:pt x="4653" y="7780"/>
                  </a:cubicBezTo>
                  <a:cubicBezTo>
                    <a:pt x="4653" y="7771"/>
                    <a:pt x="4660" y="7764"/>
                    <a:pt x="4669" y="7764"/>
                  </a:cubicBezTo>
                  <a:close/>
                  <a:moveTo>
                    <a:pt x="4765" y="7764"/>
                  </a:moveTo>
                  <a:lnTo>
                    <a:pt x="4797" y="7764"/>
                  </a:lnTo>
                  <a:cubicBezTo>
                    <a:pt x="4805" y="7764"/>
                    <a:pt x="4813" y="7771"/>
                    <a:pt x="4813" y="7780"/>
                  </a:cubicBezTo>
                  <a:cubicBezTo>
                    <a:pt x="4813" y="7789"/>
                    <a:pt x="4805" y="7796"/>
                    <a:pt x="4797" y="7796"/>
                  </a:cubicBezTo>
                  <a:lnTo>
                    <a:pt x="4765" y="7796"/>
                  </a:lnTo>
                  <a:cubicBezTo>
                    <a:pt x="4756" y="7796"/>
                    <a:pt x="4749" y="7789"/>
                    <a:pt x="4749" y="7780"/>
                  </a:cubicBezTo>
                  <a:cubicBezTo>
                    <a:pt x="4749" y="7771"/>
                    <a:pt x="4756" y="7764"/>
                    <a:pt x="4765" y="7764"/>
                  </a:cubicBezTo>
                  <a:close/>
                  <a:moveTo>
                    <a:pt x="4861" y="7764"/>
                  </a:moveTo>
                  <a:lnTo>
                    <a:pt x="4893" y="7764"/>
                  </a:lnTo>
                  <a:cubicBezTo>
                    <a:pt x="4901" y="7764"/>
                    <a:pt x="4909" y="7771"/>
                    <a:pt x="4909" y="7780"/>
                  </a:cubicBezTo>
                  <a:cubicBezTo>
                    <a:pt x="4909" y="7789"/>
                    <a:pt x="4901" y="7796"/>
                    <a:pt x="4893" y="7796"/>
                  </a:cubicBezTo>
                  <a:lnTo>
                    <a:pt x="4861" y="7796"/>
                  </a:lnTo>
                  <a:cubicBezTo>
                    <a:pt x="4852" y="7796"/>
                    <a:pt x="4845" y="7789"/>
                    <a:pt x="4845" y="7780"/>
                  </a:cubicBezTo>
                  <a:cubicBezTo>
                    <a:pt x="4845" y="7771"/>
                    <a:pt x="4852" y="7764"/>
                    <a:pt x="4861" y="7764"/>
                  </a:cubicBezTo>
                  <a:close/>
                  <a:moveTo>
                    <a:pt x="4957" y="7764"/>
                  </a:moveTo>
                  <a:lnTo>
                    <a:pt x="4989" y="7764"/>
                  </a:lnTo>
                  <a:cubicBezTo>
                    <a:pt x="4997" y="7764"/>
                    <a:pt x="5005" y="7771"/>
                    <a:pt x="5005" y="7780"/>
                  </a:cubicBezTo>
                  <a:cubicBezTo>
                    <a:pt x="5005" y="7789"/>
                    <a:pt x="4997" y="7796"/>
                    <a:pt x="4989" y="7796"/>
                  </a:cubicBezTo>
                  <a:lnTo>
                    <a:pt x="4957" y="7796"/>
                  </a:lnTo>
                  <a:cubicBezTo>
                    <a:pt x="4948" y="7796"/>
                    <a:pt x="4941" y="7789"/>
                    <a:pt x="4941" y="7780"/>
                  </a:cubicBezTo>
                  <a:cubicBezTo>
                    <a:pt x="4941" y="7771"/>
                    <a:pt x="4948" y="7764"/>
                    <a:pt x="4957" y="7764"/>
                  </a:cubicBezTo>
                  <a:close/>
                  <a:moveTo>
                    <a:pt x="5053" y="7764"/>
                  </a:moveTo>
                  <a:lnTo>
                    <a:pt x="5085" y="7764"/>
                  </a:lnTo>
                  <a:cubicBezTo>
                    <a:pt x="5093" y="7764"/>
                    <a:pt x="5101" y="7771"/>
                    <a:pt x="5101" y="7780"/>
                  </a:cubicBezTo>
                  <a:cubicBezTo>
                    <a:pt x="5101" y="7789"/>
                    <a:pt x="5093" y="7796"/>
                    <a:pt x="5085" y="7796"/>
                  </a:cubicBezTo>
                  <a:lnTo>
                    <a:pt x="5053" y="7796"/>
                  </a:lnTo>
                  <a:cubicBezTo>
                    <a:pt x="5044" y="7796"/>
                    <a:pt x="5037" y="7789"/>
                    <a:pt x="5037" y="7780"/>
                  </a:cubicBezTo>
                  <a:cubicBezTo>
                    <a:pt x="5037" y="7771"/>
                    <a:pt x="5044" y="7764"/>
                    <a:pt x="5053" y="7764"/>
                  </a:cubicBezTo>
                  <a:close/>
                  <a:moveTo>
                    <a:pt x="5149" y="7764"/>
                  </a:moveTo>
                  <a:lnTo>
                    <a:pt x="5181" y="7764"/>
                  </a:lnTo>
                  <a:cubicBezTo>
                    <a:pt x="5189" y="7764"/>
                    <a:pt x="5197" y="7771"/>
                    <a:pt x="5197" y="7780"/>
                  </a:cubicBezTo>
                  <a:cubicBezTo>
                    <a:pt x="5197" y="7789"/>
                    <a:pt x="5189" y="7796"/>
                    <a:pt x="5181" y="7796"/>
                  </a:cubicBezTo>
                  <a:lnTo>
                    <a:pt x="5149" y="7796"/>
                  </a:lnTo>
                  <a:cubicBezTo>
                    <a:pt x="5140" y="7796"/>
                    <a:pt x="5133" y="7789"/>
                    <a:pt x="5133" y="7780"/>
                  </a:cubicBezTo>
                  <a:cubicBezTo>
                    <a:pt x="5133" y="7771"/>
                    <a:pt x="5140" y="7764"/>
                    <a:pt x="5149" y="7764"/>
                  </a:cubicBezTo>
                  <a:close/>
                  <a:moveTo>
                    <a:pt x="5245" y="7764"/>
                  </a:moveTo>
                  <a:lnTo>
                    <a:pt x="5277" y="7764"/>
                  </a:lnTo>
                  <a:cubicBezTo>
                    <a:pt x="5285" y="7764"/>
                    <a:pt x="5293" y="7771"/>
                    <a:pt x="5293" y="7780"/>
                  </a:cubicBezTo>
                  <a:cubicBezTo>
                    <a:pt x="5293" y="7789"/>
                    <a:pt x="5285" y="7796"/>
                    <a:pt x="5277" y="7796"/>
                  </a:cubicBezTo>
                  <a:lnTo>
                    <a:pt x="5245" y="7796"/>
                  </a:lnTo>
                  <a:cubicBezTo>
                    <a:pt x="5236" y="7796"/>
                    <a:pt x="5229" y="7789"/>
                    <a:pt x="5229" y="7780"/>
                  </a:cubicBezTo>
                  <a:cubicBezTo>
                    <a:pt x="5229" y="7771"/>
                    <a:pt x="5236" y="7764"/>
                    <a:pt x="5245" y="7764"/>
                  </a:cubicBezTo>
                  <a:close/>
                  <a:moveTo>
                    <a:pt x="5341" y="7764"/>
                  </a:moveTo>
                  <a:lnTo>
                    <a:pt x="5373" y="7764"/>
                  </a:lnTo>
                  <a:cubicBezTo>
                    <a:pt x="5381" y="7764"/>
                    <a:pt x="5389" y="7771"/>
                    <a:pt x="5389" y="7780"/>
                  </a:cubicBezTo>
                  <a:cubicBezTo>
                    <a:pt x="5389" y="7789"/>
                    <a:pt x="5381" y="7796"/>
                    <a:pt x="5373" y="7796"/>
                  </a:cubicBezTo>
                  <a:lnTo>
                    <a:pt x="5341" y="7796"/>
                  </a:lnTo>
                  <a:cubicBezTo>
                    <a:pt x="5332" y="7796"/>
                    <a:pt x="5325" y="7789"/>
                    <a:pt x="5325" y="7780"/>
                  </a:cubicBezTo>
                  <a:cubicBezTo>
                    <a:pt x="5325" y="7771"/>
                    <a:pt x="5332" y="7764"/>
                    <a:pt x="5341" y="7764"/>
                  </a:cubicBezTo>
                  <a:close/>
                  <a:moveTo>
                    <a:pt x="5437" y="7764"/>
                  </a:moveTo>
                  <a:lnTo>
                    <a:pt x="5469" y="7764"/>
                  </a:lnTo>
                  <a:cubicBezTo>
                    <a:pt x="5477" y="7764"/>
                    <a:pt x="5485" y="7771"/>
                    <a:pt x="5485" y="7780"/>
                  </a:cubicBezTo>
                  <a:cubicBezTo>
                    <a:pt x="5485" y="7789"/>
                    <a:pt x="5477" y="7796"/>
                    <a:pt x="5469" y="7796"/>
                  </a:cubicBezTo>
                  <a:lnTo>
                    <a:pt x="5437" y="7796"/>
                  </a:lnTo>
                  <a:cubicBezTo>
                    <a:pt x="5428" y="7796"/>
                    <a:pt x="5421" y="7789"/>
                    <a:pt x="5421" y="7780"/>
                  </a:cubicBezTo>
                  <a:cubicBezTo>
                    <a:pt x="5421" y="7771"/>
                    <a:pt x="5428" y="7764"/>
                    <a:pt x="5437" y="7764"/>
                  </a:cubicBezTo>
                  <a:close/>
                  <a:moveTo>
                    <a:pt x="5533" y="7764"/>
                  </a:moveTo>
                  <a:lnTo>
                    <a:pt x="5565" y="7764"/>
                  </a:lnTo>
                  <a:cubicBezTo>
                    <a:pt x="5573" y="7764"/>
                    <a:pt x="5581" y="7771"/>
                    <a:pt x="5581" y="7780"/>
                  </a:cubicBezTo>
                  <a:cubicBezTo>
                    <a:pt x="5581" y="7789"/>
                    <a:pt x="5573" y="7796"/>
                    <a:pt x="5565" y="7796"/>
                  </a:cubicBezTo>
                  <a:lnTo>
                    <a:pt x="5533" y="7796"/>
                  </a:lnTo>
                  <a:cubicBezTo>
                    <a:pt x="5524" y="7796"/>
                    <a:pt x="5517" y="7789"/>
                    <a:pt x="5517" y="7780"/>
                  </a:cubicBezTo>
                  <a:cubicBezTo>
                    <a:pt x="5517" y="7771"/>
                    <a:pt x="5524" y="7764"/>
                    <a:pt x="5533" y="7764"/>
                  </a:cubicBezTo>
                  <a:close/>
                  <a:moveTo>
                    <a:pt x="5629" y="7764"/>
                  </a:moveTo>
                  <a:lnTo>
                    <a:pt x="5661" y="7764"/>
                  </a:lnTo>
                  <a:cubicBezTo>
                    <a:pt x="5669" y="7764"/>
                    <a:pt x="5677" y="7771"/>
                    <a:pt x="5677" y="7780"/>
                  </a:cubicBezTo>
                  <a:cubicBezTo>
                    <a:pt x="5677" y="7789"/>
                    <a:pt x="5669" y="7796"/>
                    <a:pt x="5661" y="7796"/>
                  </a:cubicBezTo>
                  <a:lnTo>
                    <a:pt x="5629" y="7796"/>
                  </a:lnTo>
                  <a:cubicBezTo>
                    <a:pt x="5620" y="7796"/>
                    <a:pt x="5613" y="7789"/>
                    <a:pt x="5613" y="7780"/>
                  </a:cubicBezTo>
                  <a:cubicBezTo>
                    <a:pt x="5613" y="7771"/>
                    <a:pt x="5620" y="7764"/>
                    <a:pt x="5629" y="7764"/>
                  </a:cubicBezTo>
                  <a:close/>
                  <a:moveTo>
                    <a:pt x="5725" y="7764"/>
                  </a:moveTo>
                  <a:lnTo>
                    <a:pt x="5757" y="7764"/>
                  </a:lnTo>
                  <a:cubicBezTo>
                    <a:pt x="5765" y="7764"/>
                    <a:pt x="5773" y="7771"/>
                    <a:pt x="5773" y="7780"/>
                  </a:cubicBezTo>
                  <a:cubicBezTo>
                    <a:pt x="5773" y="7789"/>
                    <a:pt x="5765" y="7796"/>
                    <a:pt x="5757" y="7796"/>
                  </a:cubicBezTo>
                  <a:lnTo>
                    <a:pt x="5725" y="7796"/>
                  </a:lnTo>
                  <a:cubicBezTo>
                    <a:pt x="5716" y="7796"/>
                    <a:pt x="5709" y="7789"/>
                    <a:pt x="5709" y="7780"/>
                  </a:cubicBezTo>
                  <a:cubicBezTo>
                    <a:pt x="5709" y="7771"/>
                    <a:pt x="5716" y="7764"/>
                    <a:pt x="5725" y="7764"/>
                  </a:cubicBezTo>
                  <a:close/>
                  <a:moveTo>
                    <a:pt x="5821" y="7764"/>
                  </a:moveTo>
                  <a:lnTo>
                    <a:pt x="5853" y="7764"/>
                  </a:lnTo>
                  <a:cubicBezTo>
                    <a:pt x="5861" y="7764"/>
                    <a:pt x="5869" y="7771"/>
                    <a:pt x="5869" y="7780"/>
                  </a:cubicBezTo>
                  <a:cubicBezTo>
                    <a:pt x="5869" y="7789"/>
                    <a:pt x="5861" y="7796"/>
                    <a:pt x="5853" y="7796"/>
                  </a:cubicBezTo>
                  <a:lnTo>
                    <a:pt x="5821" y="7796"/>
                  </a:lnTo>
                  <a:cubicBezTo>
                    <a:pt x="5812" y="7796"/>
                    <a:pt x="5805" y="7789"/>
                    <a:pt x="5805" y="7780"/>
                  </a:cubicBezTo>
                  <a:cubicBezTo>
                    <a:pt x="5805" y="7771"/>
                    <a:pt x="5812" y="7764"/>
                    <a:pt x="5821" y="7764"/>
                  </a:cubicBezTo>
                  <a:close/>
                  <a:moveTo>
                    <a:pt x="5917" y="7764"/>
                  </a:moveTo>
                  <a:lnTo>
                    <a:pt x="5949" y="7764"/>
                  </a:lnTo>
                  <a:cubicBezTo>
                    <a:pt x="5957" y="7764"/>
                    <a:pt x="5965" y="7771"/>
                    <a:pt x="5965" y="7780"/>
                  </a:cubicBezTo>
                  <a:cubicBezTo>
                    <a:pt x="5965" y="7789"/>
                    <a:pt x="5957" y="7796"/>
                    <a:pt x="5949" y="7796"/>
                  </a:cubicBezTo>
                  <a:lnTo>
                    <a:pt x="5917" y="7796"/>
                  </a:lnTo>
                  <a:cubicBezTo>
                    <a:pt x="5908" y="7796"/>
                    <a:pt x="5901" y="7789"/>
                    <a:pt x="5901" y="7780"/>
                  </a:cubicBezTo>
                  <a:cubicBezTo>
                    <a:pt x="5901" y="7771"/>
                    <a:pt x="5908" y="7764"/>
                    <a:pt x="5917" y="7764"/>
                  </a:cubicBezTo>
                  <a:close/>
                  <a:moveTo>
                    <a:pt x="6013" y="7764"/>
                  </a:moveTo>
                  <a:lnTo>
                    <a:pt x="6045" y="7764"/>
                  </a:lnTo>
                  <a:cubicBezTo>
                    <a:pt x="6053" y="7764"/>
                    <a:pt x="6061" y="7771"/>
                    <a:pt x="6061" y="7780"/>
                  </a:cubicBezTo>
                  <a:cubicBezTo>
                    <a:pt x="6061" y="7789"/>
                    <a:pt x="6053" y="7796"/>
                    <a:pt x="6045" y="7796"/>
                  </a:cubicBezTo>
                  <a:lnTo>
                    <a:pt x="6013" y="7796"/>
                  </a:lnTo>
                  <a:cubicBezTo>
                    <a:pt x="6004" y="7796"/>
                    <a:pt x="5997" y="7789"/>
                    <a:pt x="5997" y="7780"/>
                  </a:cubicBezTo>
                  <a:cubicBezTo>
                    <a:pt x="5997" y="7771"/>
                    <a:pt x="6004" y="7764"/>
                    <a:pt x="6013" y="7764"/>
                  </a:cubicBezTo>
                  <a:close/>
                  <a:moveTo>
                    <a:pt x="6109" y="7764"/>
                  </a:moveTo>
                  <a:lnTo>
                    <a:pt x="6141" y="7764"/>
                  </a:lnTo>
                  <a:cubicBezTo>
                    <a:pt x="6149" y="7764"/>
                    <a:pt x="6157" y="7771"/>
                    <a:pt x="6157" y="7780"/>
                  </a:cubicBezTo>
                  <a:cubicBezTo>
                    <a:pt x="6157" y="7789"/>
                    <a:pt x="6149" y="7796"/>
                    <a:pt x="6141" y="7796"/>
                  </a:cubicBezTo>
                  <a:lnTo>
                    <a:pt x="6109" y="7796"/>
                  </a:lnTo>
                  <a:cubicBezTo>
                    <a:pt x="6100" y="7796"/>
                    <a:pt x="6093" y="7789"/>
                    <a:pt x="6093" y="7780"/>
                  </a:cubicBezTo>
                  <a:cubicBezTo>
                    <a:pt x="6093" y="7771"/>
                    <a:pt x="6100" y="7764"/>
                    <a:pt x="6109" y="7764"/>
                  </a:cubicBezTo>
                  <a:close/>
                  <a:moveTo>
                    <a:pt x="6205" y="7764"/>
                  </a:moveTo>
                  <a:lnTo>
                    <a:pt x="6237" y="7764"/>
                  </a:lnTo>
                  <a:cubicBezTo>
                    <a:pt x="6245" y="7764"/>
                    <a:pt x="6253" y="7771"/>
                    <a:pt x="6253" y="7780"/>
                  </a:cubicBezTo>
                  <a:cubicBezTo>
                    <a:pt x="6253" y="7789"/>
                    <a:pt x="6245" y="7796"/>
                    <a:pt x="6237" y="7796"/>
                  </a:cubicBezTo>
                  <a:lnTo>
                    <a:pt x="6205" y="7796"/>
                  </a:lnTo>
                  <a:cubicBezTo>
                    <a:pt x="6196" y="7796"/>
                    <a:pt x="6189" y="7789"/>
                    <a:pt x="6189" y="7780"/>
                  </a:cubicBezTo>
                  <a:cubicBezTo>
                    <a:pt x="6189" y="7771"/>
                    <a:pt x="6196" y="7764"/>
                    <a:pt x="6205" y="7764"/>
                  </a:cubicBezTo>
                  <a:close/>
                  <a:moveTo>
                    <a:pt x="6301" y="7764"/>
                  </a:moveTo>
                  <a:lnTo>
                    <a:pt x="6333" y="7764"/>
                  </a:lnTo>
                  <a:cubicBezTo>
                    <a:pt x="6341" y="7764"/>
                    <a:pt x="6349" y="7771"/>
                    <a:pt x="6349" y="7780"/>
                  </a:cubicBezTo>
                  <a:cubicBezTo>
                    <a:pt x="6349" y="7789"/>
                    <a:pt x="6341" y="7796"/>
                    <a:pt x="6333" y="7796"/>
                  </a:cubicBezTo>
                  <a:lnTo>
                    <a:pt x="6301" y="7796"/>
                  </a:lnTo>
                  <a:cubicBezTo>
                    <a:pt x="6292" y="7796"/>
                    <a:pt x="6285" y="7789"/>
                    <a:pt x="6285" y="7780"/>
                  </a:cubicBezTo>
                  <a:cubicBezTo>
                    <a:pt x="6285" y="7771"/>
                    <a:pt x="6292" y="7764"/>
                    <a:pt x="6301" y="7764"/>
                  </a:cubicBezTo>
                  <a:close/>
                  <a:moveTo>
                    <a:pt x="6397" y="7764"/>
                  </a:moveTo>
                  <a:lnTo>
                    <a:pt x="6429" y="7764"/>
                  </a:lnTo>
                  <a:cubicBezTo>
                    <a:pt x="6437" y="7764"/>
                    <a:pt x="6445" y="7771"/>
                    <a:pt x="6445" y="7780"/>
                  </a:cubicBezTo>
                  <a:cubicBezTo>
                    <a:pt x="6445" y="7789"/>
                    <a:pt x="6437" y="7796"/>
                    <a:pt x="6429" y="7796"/>
                  </a:cubicBezTo>
                  <a:lnTo>
                    <a:pt x="6397" y="7796"/>
                  </a:lnTo>
                  <a:cubicBezTo>
                    <a:pt x="6388" y="7796"/>
                    <a:pt x="6381" y="7789"/>
                    <a:pt x="6381" y="7780"/>
                  </a:cubicBezTo>
                  <a:cubicBezTo>
                    <a:pt x="6381" y="7771"/>
                    <a:pt x="6388" y="7764"/>
                    <a:pt x="6397" y="7764"/>
                  </a:cubicBezTo>
                  <a:close/>
                  <a:moveTo>
                    <a:pt x="6493" y="7764"/>
                  </a:moveTo>
                  <a:lnTo>
                    <a:pt x="6525" y="7764"/>
                  </a:lnTo>
                  <a:cubicBezTo>
                    <a:pt x="6533" y="7764"/>
                    <a:pt x="6541" y="7771"/>
                    <a:pt x="6541" y="7780"/>
                  </a:cubicBezTo>
                  <a:cubicBezTo>
                    <a:pt x="6541" y="7789"/>
                    <a:pt x="6533" y="7796"/>
                    <a:pt x="6525" y="7796"/>
                  </a:cubicBezTo>
                  <a:lnTo>
                    <a:pt x="6493" y="7796"/>
                  </a:lnTo>
                  <a:cubicBezTo>
                    <a:pt x="6484" y="7796"/>
                    <a:pt x="6477" y="7789"/>
                    <a:pt x="6477" y="7780"/>
                  </a:cubicBezTo>
                  <a:cubicBezTo>
                    <a:pt x="6477" y="7771"/>
                    <a:pt x="6484" y="7764"/>
                    <a:pt x="6493" y="7764"/>
                  </a:cubicBezTo>
                  <a:close/>
                  <a:moveTo>
                    <a:pt x="6589" y="7764"/>
                  </a:moveTo>
                  <a:lnTo>
                    <a:pt x="6621" y="7764"/>
                  </a:lnTo>
                  <a:cubicBezTo>
                    <a:pt x="6629" y="7764"/>
                    <a:pt x="6637" y="7771"/>
                    <a:pt x="6637" y="7780"/>
                  </a:cubicBezTo>
                  <a:cubicBezTo>
                    <a:pt x="6637" y="7789"/>
                    <a:pt x="6629" y="7796"/>
                    <a:pt x="6621" y="7796"/>
                  </a:cubicBezTo>
                  <a:lnTo>
                    <a:pt x="6589" y="7796"/>
                  </a:lnTo>
                  <a:cubicBezTo>
                    <a:pt x="6580" y="7796"/>
                    <a:pt x="6573" y="7789"/>
                    <a:pt x="6573" y="7780"/>
                  </a:cubicBezTo>
                  <a:cubicBezTo>
                    <a:pt x="6573" y="7771"/>
                    <a:pt x="6580" y="7764"/>
                    <a:pt x="6589" y="7764"/>
                  </a:cubicBezTo>
                  <a:close/>
                  <a:moveTo>
                    <a:pt x="6685" y="7764"/>
                  </a:moveTo>
                  <a:lnTo>
                    <a:pt x="6717" y="7764"/>
                  </a:lnTo>
                  <a:cubicBezTo>
                    <a:pt x="6725" y="7764"/>
                    <a:pt x="6733" y="7771"/>
                    <a:pt x="6733" y="7780"/>
                  </a:cubicBezTo>
                  <a:cubicBezTo>
                    <a:pt x="6733" y="7789"/>
                    <a:pt x="6725" y="7796"/>
                    <a:pt x="6717" y="7796"/>
                  </a:cubicBezTo>
                  <a:lnTo>
                    <a:pt x="6685" y="7796"/>
                  </a:lnTo>
                  <a:cubicBezTo>
                    <a:pt x="6676" y="7796"/>
                    <a:pt x="6669" y="7789"/>
                    <a:pt x="6669" y="7780"/>
                  </a:cubicBezTo>
                  <a:cubicBezTo>
                    <a:pt x="6669" y="7771"/>
                    <a:pt x="6676" y="7764"/>
                    <a:pt x="6685" y="7764"/>
                  </a:cubicBezTo>
                  <a:close/>
                  <a:moveTo>
                    <a:pt x="6781" y="7764"/>
                  </a:moveTo>
                  <a:lnTo>
                    <a:pt x="6813" y="7764"/>
                  </a:lnTo>
                  <a:cubicBezTo>
                    <a:pt x="6821" y="7764"/>
                    <a:pt x="6829" y="7771"/>
                    <a:pt x="6829" y="7780"/>
                  </a:cubicBezTo>
                  <a:cubicBezTo>
                    <a:pt x="6829" y="7789"/>
                    <a:pt x="6821" y="7796"/>
                    <a:pt x="6813" y="7796"/>
                  </a:cubicBezTo>
                  <a:lnTo>
                    <a:pt x="6781" y="7796"/>
                  </a:lnTo>
                  <a:cubicBezTo>
                    <a:pt x="6772" y="7796"/>
                    <a:pt x="6765" y="7789"/>
                    <a:pt x="6765" y="7780"/>
                  </a:cubicBezTo>
                  <a:cubicBezTo>
                    <a:pt x="6765" y="7771"/>
                    <a:pt x="6772" y="7764"/>
                    <a:pt x="6781" y="7764"/>
                  </a:cubicBezTo>
                  <a:close/>
                  <a:moveTo>
                    <a:pt x="6877" y="7764"/>
                  </a:moveTo>
                  <a:lnTo>
                    <a:pt x="6909" y="7764"/>
                  </a:lnTo>
                  <a:cubicBezTo>
                    <a:pt x="6917" y="7764"/>
                    <a:pt x="6925" y="7771"/>
                    <a:pt x="6925" y="7780"/>
                  </a:cubicBezTo>
                  <a:cubicBezTo>
                    <a:pt x="6925" y="7789"/>
                    <a:pt x="6917" y="7796"/>
                    <a:pt x="6909" y="7796"/>
                  </a:cubicBezTo>
                  <a:lnTo>
                    <a:pt x="6877" y="7796"/>
                  </a:lnTo>
                  <a:cubicBezTo>
                    <a:pt x="6868" y="7796"/>
                    <a:pt x="6861" y="7789"/>
                    <a:pt x="6861" y="7780"/>
                  </a:cubicBezTo>
                  <a:cubicBezTo>
                    <a:pt x="6861" y="7771"/>
                    <a:pt x="6868" y="7764"/>
                    <a:pt x="6877" y="7764"/>
                  </a:cubicBezTo>
                  <a:close/>
                  <a:moveTo>
                    <a:pt x="6973" y="7764"/>
                  </a:moveTo>
                  <a:lnTo>
                    <a:pt x="7005" y="7764"/>
                  </a:lnTo>
                  <a:cubicBezTo>
                    <a:pt x="7013" y="7764"/>
                    <a:pt x="7021" y="7771"/>
                    <a:pt x="7021" y="7780"/>
                  </a:cubicBezTo>
                  <a:cubicBezTo>
                    <a:pt x="7021" y="7789"/>
                    <a:pt x="7013" y="7796"/>
                    <a:pt x="7005" y="7796"/>
                  </a:cubicBezTo>
                  <a:lnTo>
                    <a:pt x="6973" y="7796"/>
                  </a:lnTo>
                  <a:cubicBezTo>
                    <a:pt x="6964" y="7796"/>
                    <a:pt x="6957" y="7789"/>
                    <a:pt x="6957" y="7780"/>
                  </a:cubicBezTo>
                  <a:cubicBezTo>
                    <a:pt x="6957" y="7771"/>
                    <a:pt x="6964" y="7764"/>
                    <a:pt x="6973" y="7764"/>
                  </a:cubicBezTo>
                  <a:close/>
                  <a:moveTo>
                    <a:pt x="7069" y="7764"/>
                  </a:moveTo>
                  <a:lnTo>
                    <a:pt x="7101" y="7764"/>
                  </a:lnTo>
                  <a:cubicBezTo>
                    <a:pt x="7109" y="7764"/>
                    <a:pt x="7117" y="7771"/>
                    <a:pt x="7117" y="7780"/>
                  </a:cubicBezTo>
                  <a:cubicBezTo>
                    <a:pt x="7117" y="7789"/>
                    <a:pt x="7109" y="7796"/>
                    <a:pt x="7101" y="7796"/>
                  </a:cubicBezTo>
                  <a:lnTo>
                    <a:pt x="7069" y="7796"/>
                  </a:lnTo>
                  <a:cubicBezTo>
                    <a:pt x="7060" y="7796"/>
                    <a:pt x="7053" y="7789"/>
                    <a:pt x="7053" y="7780"/>
                  </a:cubicBezTo>
                  <a:cubicBezTo>
                    <a:pt x="7053" y="7771"/>
                    <a:pt x="7060" y="7764"/>
                    <a:pt x="7069" y="7764"/>
                  </a:cubicBezTo>
                  <a:close/>
                  <a:moveTo>
                    <a:pt x="7165" y="7764"/>
                  </a:moveTo>
                  <a:lnTo>
                    <a:pt x="7197" y="7764"/>
                  </a:lnTo>
                  <a:cubicBezTo>
                    <a:pt x="7205" y="7764"/>
                    <a:pt x="7213" y="7771"/>
                    <a:pt x="7213" y="7780"/>
                  </a:cubicBezTo>
                  <a:cubicBezTo>
                    <a:pt x="7213" y="7789"/>
                    <a:pt x="7205" y="7796"/>
                    <a:pt x="7197" y="7796"/>
                  </a:cubicBezTo>
                  <a:lnTo>
                    <a:pt x="7165" y="7796"/>
                  </a:lnTo>
                  <a:cubicBezTo>
                    <a:pt x="7156" y="7796"/>
                    <a:pt x="7149" y="7789"/>
                    <a:pt x="7149" y="7780"/>
                  </a:cubicBezTo>
                  <a:cubicBezTo>
                    <a:pt x="7149" y="7771"/>
                    <a:pt x="7156" y="7764"/>
                    <a:pt x="7165" y="7764"/>
                  </a:cubicBezTo>
                  <a:close/>
                  <a:moveTo>
                    <a:pt x="7261" y="7764"/>
                  </a:moveTo>
                  <a:lnTo>
                    <a:pt x="7293" y="7764"/>
                  </a:lnTo>
                  <a:cubicBezTo>
                    <a:pt x="7301" y="7764"/>
                    <a:pt x="7309" y="7771"/>
                    <a:pt x="7309" y="7780"/>
                  </a:cubicBezTo>
                  <a:cubicBezTo>
                    <a:pt x="7309" y="7789"/>
                    <a:pt x="7301" y="7796"/>
                    <a:pt x="7293" y="7796"/>
                  </a:cubicBezTo>
                  <a:lnTo>
                    <a:pt x="7261" y="7796"/>
                  </a:lnTo>
                  <a:cubicBezTo>
                    <a:pt x="7252" y="7796"/>
                    <a:pt x="7245" y="7789"/>
                    <a:pt x="7245" y="7780"/>
                  </a:cubicBezTo>
                  <a:cubicBezTo>
                    <a:pt x="7245" y="7771"/>
                    <a:pt x="7252" y="7764"/>
                    <a:pt x="7261" y="7764"/>
                  </a:cubicBezTo>
                  <a:close/>
                  <a:moveTo>
                    <a:pt x="7357" y="7764"/>
                  </a:moveTo>
                  <a:lnTo>
                    <a:pt x="7389" y="7764"/>
                  </a:lnTo>
                  <a:cubicBezTo>
                    <a:pt x="7397" y="7764"/>
                    <a:pt x="7405" y="7771"/>
                    <a:pt x="7405" y="7780"/>
                  </a:cubicBezTo>
                  <a:cubicBezTo>
                    <a:pt x="7405" y="7789"/>
                    <a:pt x="7397" y="7796"/>
                    <a:pt x="7389" y="7796"/>
                  </a:cubicBezTo>
                  <a:lnTo>
                    <a:pt x="7357" y="7796"/>
                  </a:lnTo>
                  <a:cubicBezTo>
                    <a:pt x="7348" y="7796"/>
                    <a:pt x="7341" y="7789"/>
                    <a:pt x="7341" y="7780"/>
                  </a:cubicBezTo>
                  <a:cubicBezTo>
                    <a:pt x="7341" y="7771"/>
                    <a:pt x="7348" y="7764"/>
                    <a:pt x="7357" y="7764"/>
                  </a:cubicBezTo>
                  <a:close/>
                  <a:moveTo>
                    <a:pt x="7453" y="7764"/>
                  </a:moveTo>
                  <a:lnTo>
                    <a:pt x="7458" y="7764"/>
                  </a:lnTo>
                  <a:lnTo>
                    <a:pt x="7442" y="7780"/>
                  </a:lnTo>
                  <a:lnTo>
                    <a:pt x="7442" y="7754"/>
                  </a:lnTo>
                  <a:cubicBezTo>
                    <a:pt x="7442" y="7745"/>
                    <a:pt x="7449" y="7738"/>
                    <a:pt x="7458" y="7738"/>
                  </a:cubicBezTo>
                  <a:cubicBezTo>
                    <a:pt x="7467" y="7738"/>
                    <a:pt x="7474" y="7745"/>
                    <a:pt x="7474" y="7754"/>
                  </a:cubicBezTo>
                  <a:lnTo>
                    <a:pt x="7474" y="7780"/>
                  </a:lnTo>
                  <a:cubicBezTo>
                    <a:pt x="7474" y="7789"/>
                    <a:pt x="7467" y="7796"/>
                    <a:pt x="7458" y="7796"/>
                  </a:cubicBezTo>
                  <a:lnTo>
                    <a:pt x="7453" y="7796"/>
                  </a:lnTo>
                  <a:cubicBezTo>
                    <a:pt x="7444" y="7796"/>
                    <a:pt x="7437" y="7789"/>
                    <a:pt x="7437" y="7780"/>
                  </a:cubicBezTo>
                  <a:cubicBezTo>
                    <a:pt x="7437" y="7771"/>
                    <a:pt x="7444" y="7764"/>
                    <a:pt x="7453" y="7764"/>
                  </a:cubicBezTo>
                  <a:close/>
                  <a:moveTo>
                    <a:pt x="7442" y="7690"/>
                  </a:moveTo>
                  <a:lnTo>
                    <a:pt x="7442" y="7658"/>
                  </a:lnTo>
                  <a:cubicBezTo>
                    <a:pt x="7442" y="7649"/>
                    <a:pt x="7449" y="7642"/>
                    <a:pt x="7458" y="7642"/>
                  </a:cubicBezTo>
                  <a:cubicBezTo>
                    <a:pt x="7467" y="7642"/>
                    <a:pt x="7474" y="7649"/>
                    <a:pt x="7474" y="7658"/>
                  </a:cubicBezTo>
                  <a:lnTo>
                    <a:pt x="7474" y="7690"/>
                  </a:lnTo>
                  <a:cubicBezTo>
                    <a:pt x="7474" y="7698"/>
                    <a:pt x="7467" y="7706"/>
                    <a:pt x="7458" y="7706"/>
                  </a:cubicBezTo>
                  <a:cubicBezTo>
                    <a:pt x="7449" y="7706"/>
                    <a:pt x="7442" y="7698"/>
                    <a:pt x="7442" y="7690"/>
                  </a:cubicBezTo>
                  <a:close/>
                  <a:moveTo>
                    <a:pt x="7442" y="7594"/>
                  </a:moveTo>
                  <a:lnTo>
                    <a:pt x="7442" y="7562"/>
                  </a:lnTo>
                  <a:cubicBezTo>
                    <a:pt x="7442" y="7553"/>
                    <a:pt x="7449" y="7546"/>
                    <a:pt x="7458" y="7546"/>
                  </a:cubicBezTo>
                  <a:cubicBezTo>
                    <a:pt x="7467" y="7546"/>
                    <a:pt x="7474" y="7553"/>
                    <a:pt x="7474" y="7562"/>
                  </a:cubicBezTo>
                  <a:lnTo>
                    <a:pt x="7474" y="7594"/>
                  </a:lnTo>
                  <a:cubicBezTo>
                    <a:pt x="7474" y="7602"/>
                    <a:pt x="7467" y="7610"/>
                    <a:pt x="7458" y="7610"/>
                  </a:cubicBezTo>
                  <a:cubicBezTo>
                    <a:pt x="7449" y="7610"/>
                    <a:pt x="7442" y="7602"/>
                    <a:pt x="7442" y="7594"/>
                  </a:cubicBezTo>
                  <a:close/>
                  <a:moveTo>
                    <a:pt x="7442" y="7498"/>
                  </a:moveTo>
                  <a:lnTo>
                    <a:pt x="7442" y="7466"/>
                  </a:lnTo>
                  <a:cubicBezTo>
                    <a:pt x="7442" y="7457"/>
                    <a:pt x="7449" y="7450"/>
                    <a:pt x="7458" y="7450"/>
                  </a:cubicBezTo>
                  <a:cubicBezTo>
                    <a:pt x="7467" y="7450"/>
                    <a:pt x="7474" y="7457"/>
                    <a:pt x="7474" y="7466"/>
                  </a:cubicBezTo>
                  <a:lnTo>
                    <a:pt x="7474" y="7498"/>
                  </a:lnTo>
                  <a:cubicBezTo>
                    <a:pt x="7474" y="7506"/>
                    <a:pt x="7467" y="7514"/>
                    <a:pt x="7458" y="7514"/>
                  </a:cubicBezTo>
                  <a:cubicBezTo>
                    <a:pt x="7449" y="7514"/>
                    <a:pt x="7442" y="7506"/>
                    <a:pt x="7442" y="7498"/>
                  </a:cubicBezTo>
                  <a:close/>
                  <a:moveTo>
                    <a:pt x="7442" y="7402"/>
                  </a:moveTo>
                  <a:lnTo>
                    <a:pt x="7442" y="7370"/>
                  </a:lnTo>
                  <a:cubicBezTo>
                    <a:pt x="7442" y="7361"/>
                    <a:pt x="7449" y="7354"/>
                    <a:pt x="7458" y="7354"/>
                  </a:cubicBezTo>
                  <a:cubicBezTo>
                    <a:pt x="7467" y="7354"/>
                    <a:pt x="7474" y="7361"/>
                    <a:pt x="7474" y="7370"/>
                  </a:cubicBezTo>
                  <a:lnTo>
                    <a:pt x="7474" y="7402"/>
                  </a:lnTo>
                  <a:cubicBezTo>
                    <a:pt x="7474" y="7410"/>
                    <a:pt x="7467" y="7418"/>
                    <a:pt x="7458" y="7418"/>
                  </a:cubicBezTo>
                  <a:cubicBezTo>
                    <a:pt x="7449" y="7418"/>
                    <a:pt x="7442" y="7410"/>
                    <a:pt x="7442" y="7402"/>
                  </a:cubicBezTo>
                  <a:close/>
                  <a:moveTo>
                    <a:pt x="7442" y="7306"/>
                  </a:moveTo>
                  <a:lnTo>
                    <a:pt x="7442" y="7274"/>
                  </a:lnTo>
                  <a:cubicBezTo>
                    <a:pt x="7442" y="7265"/>
                    <a:pt x="7449" y="7258"/>
                    <a:pt x="7458" y="7258"/>
                  </a:cubicBezTo>
                  <a:cubicBezTo>
                    <a:pt x="7467" y="7258"/>
                    <a:pt x="7474" y="7265"/>
                    <a:pt x="7474" y="7274"/>
                  </a:cubicBezTo>
                  <a:lnTo>
                    <a:pt x="7474" y="7306"/>
                  </a:lnTo>
                  <a:cubicBezTo>
                    <a:pt x="7474" y="7314"/>
                    <a:pt x="7467" y="7322"/>
                    <a:pt x="7458" y="7322"/>
                  </a:cubicBezTo>
                  <a:cubicBezTo>
                    <a:pt x="7449" y="7322"/>
                    <a:pt x="7442" y="7314"/>
                    <a:pt x="7442" y="7306"/>
                  </a:cubicBezTo>
                  <a:close/>
                  <a:moveTo>
                    <a:pt x="7442" y="7210"/>
                  </a:moveTo>
                  <a:lnTo>
                    <a:pt x="7442" y="7178"/>
                  </a:lnTo>
                  <a:cubicBezTo>
                    <a:pt x="7442" y="7169"/>
                    <a:pt x="7449" y="7162"/>
                    <a:pt x="7458" y="7162"/>
                  </a:cubicBezTo>
                  <a:cubicBezTo>
                    <a:pt x="7467" y="7162"/>
                    <a:pt x="7474" y="7169"/>
                    <a:pt x="7474" y="7178"/>
                  </a:cubicBezTo>
                  <a:lnTo>
                    <a:pt x="7474" y="7210"/>
                  </a:lnTo>
                  <a:cubicBezTo>
                    <a:pt x="7474" y="7218"/>
                    <a:pt x="7467" y="7226"/>
                    <a:pt x="7458" y="7226"/>
                  </a:cubicBezTo>
                  <a:cubicBezTo>
                    <a:pt x="7449" y="7226"/>
                    <a:pt x="7442" y="7218"/>
                    <a:pt x="7442" y="7210"/>
                  </a:cubicBezTo>
                  <a:close/>
                  <a:moveTo>
                    <a:pt x="7442" y="7114"/>
                  </a:moveTo>
                  <a:lnTo>
                    <a:pt x="7442" y="7082"/>
                  </a:lnTo>
                  <a:cubicBezTo>
                    <a:pt x="7442" y="7073"/>
                    <a:pt x="7449" y="7066"/>
                    <a:pt x="7458" y="7066"/>
                  </a:cubicBezTo>
                  <a:cubicBezTo>
                    <a:pt x="7467" y="7066"/>
                    <a:pt x="7474" y="7073"/>
                    <a:pt x="7474" y="7082"/>
                  </a:cubicBezTo>
                  <a:lnTo>
                    <a:pt x="7474" y="7114"/>
                  </a:lnTo>
                  <a:cubicBezTo>
                    <a:pt x="7474" y="7122"/>
                    <a:pt x="7467" y="7130"/>
                    <a:pt x="7458" y="7130"/>
                  </a:cubicBezTo>
                  <a:cubicBezTo>
                    <a:pt x="7449" y="7130"/>
                    <a:pt x="7442" y="7122"/>
                    <a:pt x="7442" y="7114"/>
                  </a:cubicBezTo>
                  <a:close/>
                  <a:moveTo>
                    <a:pt x="7442" y="7018"/>
                  </a:moveTo>
                  <a:lnTo>
                    <a:pt x="7442" y="6986"/>
                  </a:lnTo>
                  <a:cubicBezTo>
                    <a:pt x="7442" y="6977"/>
                    <a:pt x="7449" y="6970"/>
                    <a:pt x="7458" y="6970"/>
                  </a:cubicBezTo>
                  <a:cubicBezTo>
                    <a:pt x="7467" y="6970"/>
                    <a:pt x="7474" y="6977"/>
                    <a:pt x="7474" y="6986"/>
                  </a:cubicBezTo>
                  <a:lnTo>
                    <a:pt x="7474" y="7018"/>
                  </a:lnTo>
                  <a:cubicBezTo>
                    <a:pt x="7474" y="7026"/>
                    <a:pt x="7467" y="7034"/>
                    <a:pt x="7458" y="7034"/>
                  </a:cubicBezTo>
                  <a:cubicBezTo>
                    <a:pt x="7449" y="7034"/>
                    <a:pt x="7442" y="7026"/>
                    <a:pt x="7442" y="7018"/>
                  </a:cubicBezTo>
                  <a:close/>
                  <a:moveTo>
                    <a:pt x="7442" y="6922"/>
                  </a:moveTo>
                  <a:lnTo>
                    <a:pt x="7442" y="6890"/>
                  </a:lnTo>
                  <a:cubicBezTo>
                    <a:pt x="7442" y="6881"/>
                    <a:pt x="7449" y="6874"/>
                    <a:pt x="7458" y="6874"/>
                  </a:cubicBezTo>
                  <a:cubicBezTo>
                    <a:pt x="7467" y="6874"/>
                    <a:pt x="7474" y="6881"/>
                    <a:pt x="7474" y="6890"/>
                  </a:cubicBezTo>
                  <a:lnTo>
                    <a:pt x="7474" y="6922"/>
                  </a:lnTo>
                  <a:cubicBezTo>
                    <a:pt x="7474" y="6930"/>
                    <a:pt x="7467" y="6938"/>
                    <a:pt x="7458" y="6938"/>
                  </a:cubicBezTo>
                  <a:cubicBezTo>
                    <a:pt x="7449" y="6938"/>
                    <a:pt x="7442" y="6930"/>
                    <a:pt x="7442" y="6922"/>
                  </a:cubicBezTo>
                  <a:close/>
                  <a:moveTo>
                    <a:pt x="7442" y="6826"/>
                  </a:moveTo>
                  <a:lnTo>
                    <a:pt x="7442" y="6794"/>
                  </a:lnTo>
                  <a:cubicBezTo>
                    <a:pt x="7442" y="6785"/>
                    <a:pt x="7449" y="6778"/>
                    <a:pt x="7458" y="6778"/>
                  </a:cubicBezTo>
                  <a:cubicBezTo>
                    <a:pt x="7467" y="6778"/>
                    <a:pt x="7474" y="6785"/>
                    <a:pt x="7474" y="6794"/>
                  </a:cubicBezTo>
                  <a:lnTo>
                    <a:pt x="7474" y="6826"/>
                  </a:lnTo>
                  <a:cubicBezTo>
                    <a:pt x="7474" y="6834"/>
                    <a:pt x="7467" y="6842"/>
                    <a:pt x="7458" y="6842"/>
                  </a:cubicBezTo>
                  <a:cubicBezTo>
                    <a:pt x="7449" y="6842"/>
                    <a:pt x="7442" y="6834"/>
                    <a:pt x="7442" y="6826"/>
                  </a:cubicBezTo>
                  <a:close/>
                  <a:moveTo>
                    <a:pt x="7442" y="6730"/>
                  </a:moveTo>
                  <a:lnTo>
                    <a:pt x="7442" y="6698"/>
                  </a:lnTo>
                  <a:cubicBezTo>
                    <a:pt x="7442" y="6689"/>
                    <a:pt x="7449" y="6682"/>
                    <a:pt x="7458" y="6682"/>
                  </a:cubicBezTo>
                  <a:cubicBezTo>
                    <a:pt x="7467" y="6682"/>
                    <a:pt x="7474" y="6689"/>
                    <a:pt x="7474" y="6698"/>
                  </a:cubicBezTo>
                  <a:lnTo>
                    <a:pt x="7474" y="6730"/>
                  </a:lnTo>
                  <a:cubicBezTo>
                    <a:pt x="7474" y="6738"/>
                    <a:pt x="7467" y="6746"/>
                    <a:pt x="7458" y="6746"/>
                  </a:cubicBezTo>
                  <a:cubicBezTo>
                    <a:pt x="7449" y="6746"/>
                    <a:pt x="7442" y="6738"/>
                    <a:pt x="7442" y="6730"/>
                  </a:cubicBezTo>
                  <a:close/>
                  <a:moveTo>
                    <a:pt x="7442" y="6634"/>
                  </a:moveTo>
                  <a:lnTo>
                    <a:pt x="7442" y="6602"/>
                  </a:lnTo>
                  <a:cubicBezTo>
                    <a:pt x="7442" y="6593"/>
                    <a:pt x="7449" y="6586"/>
                    <a:pt x="7458" y="6586"/>
                  </a:cubicBezTo>
                  <a:cubicBezTo>
                    <a:pt x="7467" y="6586"/>
                    <a:pt x="7474" y="6593"/>
                    <a:pt x="7474" y="6602"/>
                  </a:cubicBezTo>
                  <a:lnTo>
                    <a:pt x="7474" y="6634"/>
                  </a:lnTo>
                  <a:cubicBezTo>
                    <a:pt x="7474" y="6642"/>
                    <a:pt x="7467" y="6650"/>
                    <a:pt x="7458" y="6650"/>
                  </a:cubicBezTo>
                  <a:cubicBezTo>
                    <a:pt x="7449" y="6650"/>
                    <a:pt x="7442" y="6642"/>
                    <a:pt x="7442" y="6634"/>
                  </a:cubicBezTo>
                  <a:close/>
                  <a:moveTo>
                    <a:pt x="7442" y="6538"/>
                  </a:moveTo>
                  <a:lnTo>
                    <a:pt x="7442" y="6506"/>
                  </a:lnTo>
                  <a:cubicBezTo>
                    <a:pt x="7442" y="6497"/>
                    <a:pt x="7449" y="6490"/>
                    <a:pt x="7458" y="6490"/>
                  </a:cubicBezTo>
                  <a:cubicBezTo>
                    <a:pt x="7467" y="6490"/>
                    <a:pt x="7474" y="6497"/>
                    <a:pt x="7474" y="6506"/>
                  </a:cubicBezTo>
                  <a:lnTo>
                    <a:pt x="7474" y="6538"/>
                  </a:lnTo>
                  <a:cubicBezTo>
                    <a:pt x="7474" y="6546"/>
                    <a:pt x="7467" y="6554"/>
                    <a:pt x="7458" y="6554"/>
                  </a:cubicBezTo>
                  <a:cubicBezTo>
                    <a:pt x="7449" y="6554"/>
                    <a:pt x="7442" y="6546"/>
                    <a:pt x="7442" y="6538"/>
                  </a:cubicBezTo>
                  <a:close/>
                  <a:moveTo>
                    <a:pt x="7442" y="6442"/>
                  </a:moveTo>
                  <a:lnTo>
                    <a:pt x="7442" y="6410"/>
                  </a:lnTo>
                  <a:cubicBezTo>
                    <a:pt x="7442" y="6401"/>
                    <a:pt x="7449" y="6394"/>
                    <a:pt x="7458" y="6394"/>
                  </a:cubicBezTo>
                  <a:cubicBezTo>
                    <a:pt x="7467" y="6394"/>
                    <a:pt x="7474" y="6401"/>
                    <a:pt x="7474" y="6410"/>
                  </a:cubicBezTo>
                  <a:lnTo>
                    <a:pt x="7474" y="6442"/>
                  </a:lnTo>
                  <a:cubicBezTo>
                    <a:pt x="7474" y="6450"/>
                    <a:pt x="7467" y="6458"/>
                    <a:pt x="7458" y="6458"/>
                  </a:cubicBezTo>
                  <a:cubicBezTo>
                    <a:pt x="7449" y="6458"/>
                    <a:pt x="7442" y="6450"/>
                    <a:pt x="7442" y="6442"/>
                  </a:cubicBezTo>
                  <a:close/>
                  <a:moveTo>
                    <a:pt x="7442" y="6346"/>
                  </a:moveTo>
                  <a:lnTo>
                    <a:pt x="7442" y="6314"/>
                  </a:lnTo>
                  <a:cubicBezTo>
                    <a:pt x="7442" y="6305"/>
                    <a:pt x="7449" y="6298"/>
                    <a:pt x="7458" y="6298"/>
                  </a:cubicBezTo>
                  <a:cubicBezTo>
                    <a:pt x="7467" y="6298"/>
                    <a:pt x="7474" y="6305"/>
                    <a:pt x="7474" y="6314"/>
                  </a:cubicBezTo>
                  <a:lnTo>
                    <a:pt x="7474" y="6346"/>
                  </a:lnTo>
                  <a:cubicBezTo>
                    <a:pt x="7474" y="6354"/>
                    <a:pt x="7467" y="6362"/>
                    <a:pt x="7458" y="6362"/>
                  </a:cubicBezTo>
                  <a:cubicBezTo>
                    <a:pt x="7449" y="6362"/>
                    <a:pt x="7442" y="6354"/>
                    <a:pt x="7442" y="6346"/>
                  </a:cubicBezTo>
                  <a:close/>
                  <a:moveTo>
                    <a:pt x="7442" y="6250"/>
                  </a:moveTo>
                  <a:lnTo>
                    <a:pt x="7442" y="6218"/>
                  </a:lnTo>
                  <a:cubicBezTo>
                    <a:pt x="7442" y="6209"/>
                    <a:pt x="7449" y="6202"/>
                    <a:pt x="7458" y="6202"/>
                  </a:cubicBezTo>
                  <a:cubicBezTo>
                    <a:pt x="7467" y="6202"/>
                    <a:pt x="7474" y="6209"/>
                    <a:pt x="7474" y="6218"/>
                  </a:cubicBezTo>
                  <a:lnTo>
                    <a:pt x="7474" y="6250"/>
                  </a:lnTo>
                  <a:cubicBezTo>
                    <a:pt x="7474" y="6258"/>
                    <a:pt x="7467" y="6266"/>
                    <a:pt x="7458" y="6266"/>
                  </a:cubicBezTo>
                  <a:cubicBezTo>
                    <a:pt x="7449" y="6266"/>
                    <a:pt x="7442" y="6258"/>
                    <a:pt x="7442" y="6250"/>
                  </a:cubicBezTo>
                  <a:close/>
                  <a:moveTo>
                    <a:pt x="7442" y="6154"/>
                  </a:moveTo>
                  <a:lnTo>
                    <a:pt x="7442" y="6122"/>
                  </a:lnTo>
                  <a:cubicBezTo>
                    <a:pt x="7442" y="6113"/>
                    <a:pt x="7449" y="6106"/>
                    <a:pt x="7458" y="6106"/>
                  </a:cubicBezTo>
                  <a:cubicBezTo>
                    <a:pt x="7467" y="6106"/>
                    <a:pt x="7474" y="6113"/>
                    <a:pt x="7474" y="6122"/>
                  </a:cubicBezTo>
                  <a:lnTo>
                    <a:pt x="7474" y="6154"/>
                  </a:lnTo>
                  <a:cubicBezTo>
                    <a:pt x="7474" y="6162"/>
                    <a:pt x="7467" y="6170"/>
                    <a:pt x="7458" y="6170"/>
                  </a:cubicBezTo>
                  <a:cubicBezTo>
                    <a:pt x="7449" y="6170"/>
                    <a:pt x="7442" y="6162"/>
                    <a:pt x="7442" y="6154"/>
                  </a:cubicBezTo>
                  <a:close/>
                  <a:moveTo>
                    <a:pt x="7442" y="6058"/>
                  </a:moveTo>
                  <a:lnTo>
                    <a:pt x="7442" y="6026"/>
                  </a:lnTo>
                  <a:cubicBezTo>
                    <a:pt x="7442" y="6017"/>
                    <a:pt x="7449" y="6010"/>
                    <a:pt x="7458" y="6010"/>
                  </a:cubicBezTo>
                  <a:cubicBezTo>
                    <a:pt x="7467" y="6010"/>
                    <a:pt x="7474" y="6017"/>
                    <a:pt x="7474" y="6026"/>
                  </a:cubicBezTo>
                  <a:lnTo>
                    <a:pt x="7474" y="6058"/>
                  </a:lnTo>
                  <a:cubicBezTo>
                    <a:pt x="7474" y="6066"/>
                    <a:pt x="7467" y="6074"/>
                    <a:pt x="7458" y="6074"/>
                  </a:cubicBezTo>
                  <a:cubicBezTo>
                    <a:pt x="7449" y="6074"/>
                    <a:pt x="7442" y="6066"/>
                    <a:pt x="7442" y="6058"/>
                  </a:cubicBezTo>
                  <a:close/>
                  <a:moveTo>
                    <a:pt x="7442" y="5962"/>
                  </a:moveTo>
                  <a:lnTo>
                    <a:pt x="7442" y="5930"/>
                  </a:lnTo>
                  <a:cubicBezTo>
                    <a:pt x="7442" y="5921"/>
                    <a:pt x="7449" y="5914"/>
                    <a:pt x="7458" y="5914"/>
                  </a:cubicBezTo>
                  <a:cubicBezTo>
                    <a:pt x="7467" y="5914"/>
                    <a:pt x="7474" y="5921"/>
                    <a:pt x="7474" y="5930"/>
                  </a:cubicBezTo>
                  <a:lnTo>
                    <a:pt x="7474" y="5962"/>
                  </a:lnTo>
                  <a:cubicBezTo>
                    <a:pt x="7474" y="5970"/>
                    <a:pt x="7467" y="5978"/>
                    <a:pt x="7458" y="5978"/>
                  </a:cubicBezTo>
                  <a:cubicBezTo>
                    <a:pt x="7449" y="5978"/>
                    <a:pt x="7442" y="5970"/>
                    <a:pt x="7442" y="5962"/>
                  </a:cubicBezTo>
                  <a:close/>
                  <a:moveTo>
                    <a:pt x="7442" y="5866"/>
                  </a:moveTo>
                  <a:lnTo>
                    <a:pt x="7442" y="5834"/>
                  </a:lnTo>
                  <a:cubicBezTo>
                    <a:pt x="7442" y="5825"/>
                    <a:pt x="7449" y="5818"/>
                    <a:pt x="7458" y="5818"/>
                  </a:cubicBezTo>
                  <a:cubicBezTo>
                    <a:pt x="7467" y="5818"/>
                    <a:pt x="7474" y="5825"/>
                    <a:pt x="7474" y="5834"/>
                  </a:cubicBezTo>
                  <a:lnTo>
                    <a:pt x="7474" y="5866"/>
                  </a:lnTo>
                  <a:cubicBezTo>
                    <a:pt x="7474" y="5874"/>
                    <a:pt x="7467" y="5882"/>
                    <a:pt x="7458" y="5882"/>
                  </a:cubicBezTo>
                  <a:cubicBezTo>
                    <a:pt x="7449" y="5882"/>
                    <a:pt x="7442" y="5874"/>
                    <a:pt x="7442" y="5866"/>
                  </a:cubicBezTo>
                  <a:close/>
                  <a:moveTo>
                    <a:pt x="7442" y="5770"/>
                  </a:moveTo>
                  <a:lnTo>
                    <a:pt x="7442" y="5738"/>
                  </a:lnTo>
                  <a:cubicBezTo>
                    <a:pt x="7442" y="5729"/>
                    <a:pt x="7449" y="5722"/>
                    <a:pt x="7458" y="5722"/>
                  </a:cubicBezTo>
                  <a:cubicBezTo>
                    <a:pt x="7467" y="5722"/>
                    <a:pt x="7474" y="5729"/>
                    <a:pt x="7474" y="5738"/>
                  </a:cubicBezTo>
                  <a:lnTo>
                    <a:pt x="7474" y="5770"/>
                  </a:lnTo>
                  <a:cubicBezTo>
                    <a:pt x="7474" y="5778"/>
                    <a:pt x="7467" y="5786"/>
                    <a:pt x="7458" y="5786"/>
                  </a:cubicBezTo>
                  <a:cubicBezTo>
                    <a:pt x="7449" y="5786"/>
                    <a:pt x="7442" y="5778"/>
                    <a:pt x="7442" y="5770"/>
                  </a:cubicBezTo>
                  <a:close/>
                  <a:moveTo>
                    <a:pt x="7442" y="5674"/>
                  </a:moveTo>
                  <a:lnTo>
                    <a:pt x="7442" y="5642"/>
                  </a:lnTo>
                  <a:cubicBezTo>
                    <a:pt x="7442" y="5633"/>
                    <a:pt x="7449" y="5626"/>
                    <a:pt x="7458" y="5626"/>
                  </a:cubicBezTo>
                  <a:cubicBezTo>
                    <a:pt x="7467" y="5626"/>
                    <a:pt x="7474" y="5633"/>
                    <a:pt x="7474" y="5642"/>
                  </a:cubicBezTo>
                  <a:lnTo>
                    <a:pt x="7474" y="5674"/>
                  </a:lnTo>
                  <a:cubicBezTo>
                    <a:pt x="7474" y="5682"/>
                    <a:pt x="7467" y="5690"/>
                    <a:pt x="7458" y="5690"/>
                  </a:cubicBezTo>
                  <a:cubicBezTo>
                    <a:pt x="7449" y="5690"/>
                    <a:pt x="7442" y="5682"/>
                    <a:pt x="7442" y="5674"/>
                  </a:cubicBezTo>
                  <a:close/>
                  <a:moveTo>
                    <a:pt x="7442" y="5578"/>
                  </a:moveTo>
                  <a:lnTo>
                    <a:pt x="7442" y="5546"/>
                  </a:lnTo>
                  <a:cubicBezTo>
                    <a:pt x="7442" y="5537"/>
                    <a:pt x="7449" y="5530"/>
                    <a:pt x="7458" y="5530"/>
                  </a:cubicBezTo>
                  <a:cubicBezTo>
                    <a:pt x="7467" y="5530"/>
                    <a:pt x="7474" y="5537"/>
                    <a:pt x="7474" y="5546"/>
                  </a:cubicBezTo>
                  <a:lnTo>
                    <a:pt x="7474" y="5578"/>
                  </a:lnTo>
                  <a:cubicBezTo>
                    <a:pt x="7474" y="5586"/>
                    <a:pt x="7467" y="5594"/>
                    <a:pt x="7458" y="5594"/>
                  </a:cubicBezTo>
                  <a:cubicBezTo>
                    <a:pt x="7449" y="5594"/>
                    <a:pt x="7442" y="5586"/>
                    <a:pt x="7442" y="5578"/>
                  </a:cubicBezTo>
                  <a:close/>
                  <a:moveTo>
                    <a:pt x="7442" y="5482"/>
                  </a:moveTo>
                  <a:lnTo>
                    <a:pt x="7442" y="5450"/>
                  </a:lnTo>
                  <a:cubicBezTo>
                    <a:pt x="7442" y="5441"/>
                    <a:pt x="7449" y="5434"/>
                    <a:pt x="7458" y="5434"/>
                  </a:cubicBezTo>
                  <a:cubicBezTo>
                    <a:pt x="7467" y="5434"/>
                    <a:pt x="7474" y="5441"/>
                    <a:pt x="7474" y="5450"/>
                  </a:cubicBezTo>
                  <a:lnTo>
                    <a:pt x="7474" y="5482"/>
                  </a:lnTo>
                  <a:cubicBezTo>
                    <a:pt x="7474" y="5490"/>
                    <a:pt x="7467" y="5498"/>
                    <a:pt x="7458" y="5498"/>
                  </a:cubicBezTo>
                  <a:cubicBezTo>
                    <a:pt x="7449" y="5498"/>
                    <a:pt x="7442" y="5490"/>
                    <a:pt x="7442" y="5482"/>
                  </a:cubicBezTo>
                  <a:close/>
                  <a:moveTo>
                    <a:pt x="7442" y="5386"/>
                  </a:moveTo>
                  <a:lnTo>
                    <a:pt x="7442" y="5354"/>
                  </a:lnTo>
                  <a:cubicBezTo>
                    <a:pt x="7442" y="5345"/>
                    <a:pt x="7449" y="5338"/>
                    <a:pt x="7458" y="5338"/>
                  </a:cubicBezTo>
                  <a:cubicBezTo>
                    <a:pt x="7467" y="5338"/>
                    <a:pt x="7474" y="5345"/>
                    <a:pt x="7474" y="5354"/>
                  </a:cubicBezTo>
                  <a:lnTo>
                    <a:pt x="7474" y="5386"/>
                  </a:lnTo>
                  <a:cubicBezTo>
                    <a:pt x="7474" y="5394"/>
                    <a:pt x="7467" y="5402"/>
                    <a:pt x="7458" y="5402"/>
                  </a:cubicBezTo>
                  <a:cubicBezTo>
                    <a:pt x="7449" y="5402"/>
                    <a:pt x="7442" y="5394"/>
                    <a:pt x="7442" y="5386"/>
                  </a:cubicBezTo>
                  <a:close/>
                  <a:moveTo>
                    <a:pt x="7442" y="5290"/>
                  </a:moveTo>
                  <a:lnTo>
                    <a:pt x="7442" y="5258"/>
                  </a:lnTo>
                  <a:cubicBezTo>
                    <a:pt x="7442" y="5249"/>
                    <a:pt x="7449" y="5242"/>
                    <a:pt x="7458" y="5242"/>
                  </a:cubicBezTo>
                  <a:cubicBezTo>
                    <a:pt x="7467" y="5242"/>
                    <a:pt x="7474" y="5249"/>
                    <a:pt x="7474" y="5258"/>
                  </a:cubicBezTo>
                  <a:lnTo>
                    <a:pt x="7474" y="5290"/>
                  </a:lnTo>
                  <a:cubicBezTo>
                    <a:pt x="7474" y="5298"/>
                    <a:pt x="7467" y="5306"/>
                    <a:pt x="7458" y="5306"/>
                  </a:cubicBezTo>
                  <a:cubicBezTo>
                    <a:pt x="7449" y="5306"/>
                    <a:pt x="7442" y="5298"/>
                    <a:pt x="7442" y="5290"/>
                  </a:cubicBezTo>
                  <a:close/>
                  <a:moveTo>
                    <a:pt x="7442" y="5194"/>
                  </a:moveTo>
                  <a:lnTo>
                    <a:pt x="7442" y="5162"/>
                  </a:lnTo>
                  <a:cubicBezTo>
                    <a:pt x="7442" y="5153"/>
                    <a:pt x="7449" y="5146"/>
                    <a:pt x="7458" y="5146"/>
                  </a:cubicBezTo>
                  <a:cubicBezTo>
                    <a:pt x="7467" y="5146"/>
                    <a:pt x="7474" y="5153"/>
                    <a:pt x="7474" y="5162"/>
                  </a:cubicBezTo>
                  <a:lnTo>
                    <a:pt x="7474" y="5194"/>
                  </a:lnTo>
                  <a:cubicBezTo>
                    <a:pt x="7474" y="5202"/>
                    <a:pt x="7467" y="5210"/>
                    <a:pt x="7458" y="5210"/>
                  </a:cubicBezTo>
                  <a:cubicBezTo>
                    <a:pt x="7449" y="5210"/>
                    <a:pt x="7442" y="5202"/>
                    <a:pt x="7442" y="5194"/>
                  </a:cubicBezTo>
                  <a:close/>
                  <a:moveTo>
                    <a:pt x="7442" y="5098"/>
                  </a:moveTo>
                  <a:lnTo>
                    <a:pt x="7442" y="5066"/>
                  </a:lnTo>
                  <a:cubicBezTo>
                    <a:pt x="7442" y="5057"/>
                    <a:pt x="7449" y="5050"/>
                    <a:pt x="7458" y="5050"/>
                  </a:cubicBezTo>
                  <a:cubicBezTo>
                    <a:pt x="7467" y="5050"/>
                    <a:pt x="7474" y="5057"/>
                    <a:pt x="7474" y="5066"/>
                  </a:cubicBezTo>
                  <a:lnTo>
                    <a:pt x="7474" y="5098"/>
                  </a:lnTo>
                  <a:cubicBezTo>
                    <a:pt x="7474" y="5106"/>
                    <a:pt x="7467" y="5114"/>
                    <a:pt x="7458" y="5114"/>
                  </a:cubicBezTo>
                  <a:cubicBezTo>
                    <a:pt x="7449" y="5114"/>
                    <a:pt x="7442" y="5106"/>
                    <a:pt x="7442" y="5098"/>
                  </a:cubicBezTo>
                  <a:close/>
                  <a:moveTo>
                    <a:pt x="7442" y="5002"/>
                  </a:moveTo>
                  <a:lnTo>
                    <a:pt x="7442" y="4970"/>
                  </a:lnTo>
                  <a:cubicBezTo>
                    <a:pt x="7442" y="4961"/>
                    <a:pt x="7449" y="4954"/>
                    <a:pt x="7458" y="4954"/>
                  </a:cubicBezTo>
                  <a:cubicBezTo>
                    <a:pt x="7467" y="4954"/>
                    <a:pt x="7474" y="4961"/>
                    <a:pt x="7474" y="4970"/>
                  </a:cubicBezTo>
                  <a:lnTo>
                    <a:pt x="7474" y="5002"/>
                  </a:lnTo>
                  <a:cubicBezTo>
                    <a:pt x="7474" y="5010"/>
                    <a:pt x="7467" y="5018"/>
                    <a:pt x="7458" y="5018"/>
                  </a:cubicBezTo>
                  <a:cubicBezTo>
                    <a:pt x="7449" y="5018"/>
                    <a:pt x="7442" y="5010"/>
                    <a:pt x="7442" y="5002"/>
                  </a:cubicBezTo>
                  <a:close/>
                  <a:moveTo>
                    <a:pt x="7442" y="4906"/>
                  </a:moveTo>
                  <a:lnTo>
                    <a:pt x="7442" y="4874"/>
                  </a:lnTo>
                  <a:cubicBezTo>
                    <a:pt x="7442" y="4865"/>
                    <a:pt x="7449" y="4858"/>
                    <a:pt x="7458" y="4858"/>
                  </a:cubicBezTo>
                  <a:cubicBezTo>
                    <a:pt x="7467" y="4858"/>
                    <a:pt x="7474" y="4865"/>
                    <a:pt x="7474" y="4874"/>
                  </a:cubicBezTo>
                  <a:lnTo>
                    <a:pt x="7474" y="4906"/>
                  </a:lnTo>
                  <a:cubicBezTo>
                    <a:pt x="7474" y="4914"/>
                    <a:pt x="7467" y="4922"/>
                    <a:pt x="7458" y="4922"/>
                  </a:cubicBezTo>
                  <a:cubicBezTo>
                    <a:pt x="7449" y="4922"/>
                    <a:pt x="7442" y="4914"/>
                    <a:pt x="7442" y="4906"/>
                  </a:cubicBezTo>
                  <a:close/>
                  <a:moveTo>
                    <a:pt x="7442" y="4810"/>
                  </a:moveTo>
                  <a:lnTo>
                    <a:pt x="7442" y="4778"/>
                  </a:lnTo>
                  <a:cubicBezTo>
                    <a:pt x="7442" y="4769"/>
                    <a:pt x="7449" y="4762"/>
                    <a:pt x="7458" y="4762"/>
                  </a:cubicBezTo>
                  <a:cubicBezTo>
                    <a:pt x="7467" y="4762"/>
                    <a:pt x="7474" y="4769"/>
                    <a:pt x="7474" y="4778"/>
                  </a:cubicBezTo>
                  <a:lnTo>
                    <a:pt x="7474" y="4810"/>
                  </a:lnTo>
                  <a:cubicBezTo>
                    <a:pt x="7474" y="4818"/>
                    <a:pt x="7467" y="4826"/>
                    <a:pt x="7458" y="4826"/>
                  </a:cubicBezTo>
                  <a:cubicBezTo>
                    <a:pt x="7449" y="4826"/>
                    <a:pt x="7442" y="4818"/>
                    <a:pt x="7442" y="4810"/>
                  </a:cubicBezTo>
                  <a:close/>
                  <a:moveTo>
                    <a:pt x="7442" y="4714"/>
                  </a:moveTo>
                  <a:lnTo>
                    <a:pt x="7442" y="4682"/>
                  </a:lnTo>
                  <a:cubicBezTo>
                    <a:pt x="7442" y="4673"/>
                    <a:pt x="7449" y="4666"/>
                    <a:pt x="7458" y="4666"/>
                  </a:cubicBezTo>
                  <a:cubicBezTo>
                    <a:pt x="7467" y="4666"/>
                    <a:pt x="7474" y="4673"/>
                    <a:pt x="7474" y="4682"/>
                  </a:cubicBezTo>
                  <a:lnTo>
                    <a:pt x="7474" y="4714"/>
                  </a:lnTo>
                  <a:cubicBezTo>
                    <a:pt x="7474" y="4722"/>
                    <a:pt x="7467" y="4730"/>
                    <a:pt x="7458" y="4730"/>
                  </a:cubicBezTo>
                  <a:cubicBezTo>
                    <a:pt x="7449" y="4730"/>
                    <a:pt x="7442" y="4722"/>
                    <a:pt x="7442" y="4714"/>
                  </a:cubicBezTo>
                  <a:close/>
                  <a:moveTo>
                    <a:pt x="7442" y="4618"/>
                  </a:moveTo>
                  <a:lnTo>
                    <a:pt x="7442" y="4586"/>
                  </a:lnTo>
                  <a:cubicBezTo>
                    <a:pt x="7442" y="4577"/>
                    <a:pt x="7449" y="4570"/>
                    <a:pt x="7458" y="4570"/>
                  </a:cubicBezTo>
                  <a:cubicBezTo>
                    <a:pt x="7467" y="4570"/>
                    <a:pt x="7474" y="4577"/>
                    <a:pt x="7474" y="4586"/>
                  </a:cubicBezTo>
                  <a:lnTo>
                    <a:pt x="7474" y="4618"/>
                  </a:lnTo>
                  <a:cubicBezTo>
                    <a:pt x="7474" y="4626"/>
                    <a:pt x="7467" y="4634"/>
                    <a:pt x="7458" y="4634"/>
                  </a:cubicBezTo>
                  <a:cubicBezTo>
                    <a:pt x="7449" y="4634"/>
                    <a:pt x="7442" y="4626"/>
                    <a:pt x="7442" y="4618"/>
                  </a:cubicBezTo>
                  <a:close/>
                  <a:moveTo>
                    <a:pt x="7442" y="4522"/>
                  </a:moveTo>
                  <a:lnTo>
                    <a:pt x="7442" y="4490"/>
                  </a:lnTo>
                  <a:cubicBezTo>
                    <a:pt x="7442" y="4481"/>
                    <a:pt x="7449" y="4474"/>
                    <a:pt x="7458" y="4474"/>
                  </a:cubicBezTo>
                  <a:cubicBezTo>
                    <a:pt x="7467" y="4474"/>
                    <a:pt x="7474" y="4481"/>
                    <a:pt x="7474" y="4490"/>
                  </a:cubicBezTo>
                  <a:lnTo>
                    <a:pt x="7474" y="4522"/>
                  </a:lnTo>
                  <a:cubicBezTo>
                    <a:pt x="7474" y="4530"/>
                    <a:pt x="7467" y="4538"/>
                    <a:pt x="7458" y="4538"/>
                  </a:cubicBezTo>
                  <a:cubicBezTo>
                    <a:pt x="7449" y="4538"/>
                    <a:pt x="7442" y="4530"/>
                    <a:pt x="7442" y="4522"/>
                  </a:cubicBezTo>
                  <a:close/>
                  <a:moveTo>
                    <a:pt x="7442" y="4426"/>
                  </a:moveTo>
                  <a:lnTo>
                    <a:pt x="7442" y="4394"/>
                  </a:lnTo>
                  <a:cubicBezTo>
                    <a:pt x="7442" y="4385"/>
                    <a:pt x="7449" y="4378"/>
                    <a:pt x="7458" y="4378"/>
                  </a:cubicBezTo>
                  <a:cubicBezTo>
                    <a:pt x="7467" y="4378"/>
                    <a:pt x="7474" y="4385"/>
                    <a:pt x="7474" y="4394"/>
                  </a:cubicBezTo>
                  <a:lnTo>
                    <a:pt x="7474" y="4426"/>
                  </a:lnTo>
                  <a:cubicBezTo>
                    <a:pt x="7474" y="4434"/>
                    <a:pt x="7467" y="4442"/>
                    <a:pt x="7458" y="4442"/>
                  </a:cubicBezTo>
                  <a:cubicBezTo>
                    <a:pt x="7449" y="4442"/>
                    <a:pt x="7442" y="4434"/>
                    <a:pt x="7442" y="4426"/>
                  </a:cubicBezTo>
                  <a:close/>
                  <a:moveTo>
                    <a:pt x="7442" y="4330"/>
                  </a:moveTo>
                  <a:lnTo>
                    <a:pt x="7442" y="4298"/>
                  </a:lnTo>
                  <a:cubicBezTo>
                    <a:pt x="7442" y="4289"/>
                    <a:pt x="7449" y="4282"/>
                    <a:pt x="7458" y="4282"/>
                  </a:cubicBezTo>
                  <a:cubicBezTo>
                    <a:pt x="7467" y="4282"/>
                    <a:pt x="7474" y="4289"/>
                    <a:pt x="7474" y="4298"/>
                  </a:cubicBezTo>
                  <a:lnTo>
                    <a:pt x="7474" y="4330"/>
                  </a:lnTo>
                  <a:cubicBezTo>
                    <a:pt x="7474" y="4338"/>
                    <a:pt x="7467" y="4346"/>
                    <a:pt x="7458" y="4346"/>
                  </a:cubicBezTo>
                  <a:cubicBezTo>
                    <a:pt x="7449" y="4346"/>
                    <a:pt x="7442" y="4338"/>
                    <a:pt x="7442" y="4330"/>
                  </a:cubicBezTo>
                  <a:close/>
                  <a:moveTo>
                    <a:pt x="7442" y="4234"/>
                  </a:moveTo>
                  <a:lnTo>
                    <a:pt x="7442" y="4202"/>
                  </a:lnTo>
                  <a:cubicBezTo>
                    <a:pt x="7442" y="4193"/>
                    <a:pt x="7449" y="4186"/>
                    <a:pt x="7458" y="4186"/>
                  </a:cubicBezTo>
                  <a:cubicBezTo>
                    <a:pt x="7467" y="4186"/>
                    <a:pt x="7474" y="4193"/>
                    <a:pt x="7474" y="4202"/>
                  </a:cubicBezTo>
                  <a:lnTo>
                    <a:pt x="7474" y="4234"/>
                  </a:lnTo>
                  <a:cubicBezTo>
                    <a:pt x="7474" y="4242"/>
                    <a:pt x="7467" y="4250"/>
                    <a:pt x="7458" y="4250"/>
                  </a:cubicBezTo>
                  <a:cubicBezTo>
                    <a:pt x="7449" y="4250"/>
                    <a:pt x="7442" y="4242"/>
                    <a:pt x="7442" y="4234"/>
                  </a:cubicBezTo>
                  <a:close/>
                  <a:moveTo>
                    <a:pt x="7442" y="4138"/>
                  </a:moveTo>
                  <a:lnTo>
                    <a:pt x="7442" y="4106"/>
                  </a:lnTo>
                  <a:cubicBezTo>
                    <a:pt x="7442" y="4097"/>
                    <a:pt x="7449" y="4090"/>
                    <a:pt x="7458" y="4090"/>
                  </a:cubicBezTo>
                  <a:cubicBezTo>
                    <a:pt x="7467" y="4090"/>
                    <a:pt x="7474" y="4097"/>
                    <a:pt x="7474" y="4106"/>
                  </a:cubicBezTo>
                  <a:lnTo>
                    <a:pt x="7474" y="4138"/>
                  </a:lnTo>
                  <a:cubicBezTo>
                    <a:pt x="7474" y="4146"/>
                    <a:pt x="7467" y="4154"/>
                    <a:pt x="7458" y="4154"/>
                  </a:cubicBezTo>
                  <a:cubicBezTo>
                    <a:pt x="7449" y="4154"/>
                    <a:pt x="7442" y="4146"/>
                    <a:pt x="7442" y="4138"/>
                  </a:cubicBezTo>
                  <a:close/>
                  <a:moveTo>
                    <a:pt x="7442" y="4042"/>
                  </a:moveTo>
                  <a:lnTo>
                    <a:pt x="7442" y="4010"/>
                  </a:lnTo>
                  <a:cubicBezTo>
                    <a:pt x="7442" y="4001"/>
                    <a:pt x="7449" y="3994"/>
                    <a:pt x="7458" y="3994"/>
                  </a:cubicBezTo>
                  <a:cubicBezTo>
                    <a:pt x="7467" y="3994"/>
                    <a:pt x="7474" y="4001"/>
                    <a:pt x="7474" y="4010"/>
                  </a:cubicBezTo>
                  <a:lnTo>
                    <a:pt x="7474" y="4042"/>
                  </a:lnTo>
                  <a:cubicBezTo>
                    <a:pt x="7474" y="4050"/>
                    <a:pt x="7467" y="4058"/>
                    <a:pt x="7458" y="4058"/>
                  </a:cubicBezTo>
                  <a:cubicBezTo>
                    <a:pt x="7449" y="4058"/>
                    <a:pt x="7442" y="4050"/>
                    <a:pt x="7442" y="4042"/>
                  </a:cubicBezTo>
                  <a:close/>
                  <a:moveTo>
                    <a:pt x="7442" y="3946"/>
                  </a:moveTo>
                  <a:lnTo>
                    <a:pt x="7442" y="3914"/>
                  </a:lnTo>
                  <a:cubicBezTo>
                    <a:pt x="7442" y="3905"/>
                    <a:pt x="7449" y="3898"/>
                    <a:pt x="7458" y="3898"/>
                  </a:cubicBezTo>
                  <a:cubicBezTo>
                    <a:pt x="7467" y="3898"/>
                    <a:pt x="7474" y="3905"/>
                    <a:pt x="7474" y="3914"/>
                  </a:cubicBezTo>
                  <a:lnTo>
                    <a:pt x="7474" y="3946"/>
                  </a:lnTo>
                  <a:cubicBezTo>
                    <a:pt x="7474" y="3954"/>
                    <a:pt x="7467" y="3962"/>
                    <a:pt x="7458" y="3962"/>
                  </a:cubicBezTo>
                  <a:cubicBezTo>
                    <a:pt x="7449" y="3962"/>
                    <a:pt x="7442" y="3954"/>
                    <a:pt x="7442" y="3946"/>
                  </a:cubicBezTo>
                  <a:close/>
                  <a:moveTo>
                    <a:pt x="7442" y="3850"/>
                  </a:moveTo>
                  <a:lnTo>
                    <a:pt x="7442" y="3818"/>
                  </a:lnTo>
                  <a:cubicBezTo>
                    <a:pt x="7442" y="3809"/>
                    <a:pt x="7449" y="3802"/>
                    <a:pt x="7458" y="3802"/>
                  </a:cubicBezTo>
                  <a:cubicBezTo>
                    <a:pt x="7467" y="3802"/>
                    <a:pt x="7474" y="3809"/>
                    <a:pt x="7474" y="3818"/>
                  </a:cubicBezTo>
                  <a:lnTo>
                    <a:pt x="7474" y="3850"/>
                  </a:lnTo>
                  <a:cubicBezTo>
                    <a:pt x="7474" y="3858"/>
                    <a:pt x="7467" y="3866"/>
                    <a:pt x="7458" y="3866"/>
                  </a:cubicBezTo>
                  <a:cubicBezTo>
                    <a:pt x="7449" y="3866"/>
                    <a:pt x="7442" y="3858"/>
                    <a:pt x="7442" y="3850"/>
                  </a:cubicBezTo>
                  <a:close/>
                  <a:moveTo>
                    <a:pt x="7442" y="3754"/>
                  </a:moveTo>
                  <a:lnTo>
                    <a:pt x="7442" y="3722"/>
                  </a:lnTo>
                  <a:cubicBezTo>
                    <a:pt x="7442" y="3713"/>
                    <a:pt x="7449" y="3706"/>
                    <a:pt x="7458" y="3706"/>
                  </a:cubicBezTo>
                  <a:cubicBezTo>
                    <a:pt x="7467" y="3706"/>
                    <a:pt x="7474" y="3713"/>
                    <a:pt x="7474" y="3722"/>
                  </a:cubicBezTo>
                  <a:lnTo>
                    <a:pt x="7474" y="3754"/>
                  </a:lnTo>
                  <a:cubicBezTo>
                    <a:pt x="7474" y="3762"/>
                    <a:pt x="7467" y="3770"/>
                    <a:pt x="7458" y="3770"/>
                  </a:cubicBezTo>
                  <a:cubicBezTo>
                    <a:pt x="7449" y="3770"/>
                    <a:pt x="7442" y="3762"/>
                    <a:pt x="7442" y="3754"/>
                  </a:cubicBezTo>
                  <a:close/>
                  <a:moveTo>
                    <a:pt x="7442" y="3658"/>
                  </a:moveTo>
                  <a:lnTo>
                    <a:pt x="7442" y="3626"/>
                  </a:lnTo>
                  <a:cubicBezTo>
                    <a:pt x="7442" y="3617"/>
                    <a:pt x="7449" y="3610"/>
                    <a:pt x="7458" y="3610"/>
                  </a:cubicBezTo>
                  <a:cubicBezTo>
                    <a:pt x="7467" y="3610"/>
                    <a:pt x="7474" y="3617"/>
                    <a:pt x="7474" y="3626"/>
                  </a:cubicBezTo>
                  <a:lnTo>
                    <a:pt x="7474" y="3658"/>
                  </a:lnTo>
                  <a:cubicBezTo>
                    <a:pt x="7474" y="3666"/>
                    <a:pt x="7467" y="3674"/>
                    <a:pt x="7458" y="3674"/>
                  </a:cubicBezTo>
                  <a:cubicBezTo>
                    <a:pt x="7449" y="3674"/>
                    <a:pt x="7442" y="3666"/>
                    <a:pt x="7442" y="3658"/>
                  </a:cubicBezTo>
                  <a:close/>
                  <a:moveTo>
                    <a:pt x="7442" y="3562"/>
                  </a:moveTo>
                  <a:lnTo>
                    <a:pt x="7442" y="3530"/>
                  </a:lnTo>
                  <a:cubicBezTo>
                    <a:pt x="7442" y="3521"/>
                    <a:pt x="7449" y="3514"/>
                    <a:pt x="7458" y="3514"/>
                  </a:cubicBezTo>
                  <a:cubicBezTo>
                    <a:pt x="7467" y="3514"/>
                    <a:pt x="7474" y="3521"/>
                    <a:pt x="7474" y="3530"/>
                  </a:cubicBezTo>
                  <a:lnTo>
                    <a:pt x="7474" y="3562"/>
                  </a:lnTo>
                  <a:cubicBezTo>
                    <a:pt x="7474" y="3570"/>
                    <a:pt x="7467" y="3578"/>
                    <a:pt x="7458" y="3578"/>
                  </a:cubicBezTo>
                  <a:cubicBezTo>
                    <a:pt x="7449" y="3578"/>
                    <a:pt x="7442" y="3570"/>
                    <a:pt x="7442" y="3562"/>
                  </a:cubicBezTo>
                  <a:close/>
                  <a:moveTo>
                    <a:pt x="7442" y="3466"/>
                  </a:moveTo>
                  <a:lnTo>
                    <a:pt x="7442" y="3434"/>
                  </a:lnTo>
                  <a:cubicBezTo>
                    <a:pt x="7442" y="3425"/>
                    <a:pt x="7449" y="3418"/>
                    <a:pt x="7458" y="3418"/>
                  </a:cubicBezTo>
                  <a:cubicBezTo>
                    <a:pt x="7467" y="3418"/>
                    <a:pt x="7474" y="3425"/>
                    <a:pt x="7474" y="3434"/>
                  </a:cubicBezTo>
                  <a:lnTo>
                    <a:pt x="7474" y="3466"/>
                  </a:lnTo>
                  <a:cubicBezTo>
                    <a:pt x="7474" y="3474"/>
                    <a:pt x="7467" y="3482"/>
                    <a:pt x="7458" y="3482"/>
                  </a:cubicBezTo>
                  <a:cubicBezTo>
                    <a:pt x="7449" y="3482"/>
                    <a:pt x="7442" y="3474"/>
                    <a:pt x="7442" y="3466"/>
                  </a:cubicBezTo>
                  <a:close/>
                  <a:moveTo>
                    <a:pt x="7442" y="3370"/>
                  </a:moveTo>
                  <a:lnTo>
                    <a:pt x="7442" y="3338"/>
                  </a:lnTo>
                  <a:cubicBezTo>
                    <a:pt x="7442" y="3329"/>
                    <a:pt x="7449" y="3322"/>
                    <a:pt x="7458" y="3322"/>
                  </a:cubicBezTo>
                  <a:cubicBezTo>
                    <a:pt x="7467" y="3322"/>
                    <a:pt x="7474" y="3329"/>
                    <a:pt x="7474" y="3338"/>
                  </a:cubicBezTo>
                  <a:lnTo>
                    <a:pt x="7474" y="3370"/>
                  </a:lnTo>
                  <a:cubicBezTo>
                    <a:pt x="7474" y="3378"/>
                    <a:pt x="7467" y="3386"/>
                    <a:pt x="7458" y="3386"/>
                  </a:cubicBezTo>
                  <a:cubicBezTo>
                    <a:pt x="7449" y="3386"/>
                    <a:pt x="7442" y="3378"/>
                    <a:pt x="7442" y="3370"/>
                  </a:cubicBezTo>
                  <a:close/>
                  <a:moveTo>
                    <a:pt x="7442" y="3274"/>
                  </a:moveTo>
                  <a:lnTo>
                    <a:pt x="7442" y="3242"/>
                  </a:lnTo>
                  <a:cubicBezTo>
                    <a:pt x="7442" y="3233"/>
                    <a:pt x="7449" y="3226"/>
                    <a:pt x="7458" y="3226"/>
                  </a:cubicBezTo>
                  <a:cubicBezTo>
                    <a:pt x="7467" y="3226"/>
                    <a:pt x="7474" y="3233"/>
                    <a:pt x="7474" y="3242"/>
                  </a:cubicBezTo>
                  <a:lnTo>
                    <a:pt x="7474" y="3274"/>
                  </a:lnTo>
                  <a:cubicBezTo>
                    <a:pt x="7474" y="3282"/>
                    <a:pt x="7467" y="3290"/>
                    <a:pt x="7458" y="3290"/>
                  </a:cubicBezTo>
                  <a:cubicBezTo>
                    <a:pt x="7449" y="3290"/>
                    <a:pt x="7442" y="3282"/>
                    <a:pt x="7442" y="3274"/>
                  </a:cubicBezTo>
                  <a:close/>
                  <a:moveTo>
                    <a:pt x="7442" y="3178"/>
                  </a:moveTo>
                  <a:lnTo>
                    <a:pt x="7442" y="3146"/>
                  </a:lnTo>
                  <a:cubicBezTo>
                    <a:pt x="7442" y="3137"/>
                    <a:pt x="7449" y="3130"/>
                    <a:pt x="7458" y="3130"/>
                  </a:cubicBezTo>
                  <a:cubicBezTo>
                    <a:pt x="7467" y="3130"/>
                    <a:pt x="7474" y="3137"/>
                    <a:pt x="7474" y="3146"/>
                  </a:cubicBezTo>
                  <a:lnTo>
                    <a:pt x="7474" y="3178"/>
                  </a:lnTo>
                  <a:cubicBezTo>
                    <a:pt x="7474" y="3186"/>
                    <a:pt x="7467" y="3194"/>
                    <a:pt x="7458" y="3194"/>
                  </a:cubicBezTo>
                  <a:cubicBezTo>
                    <a:pt x="7449" y="3194"/>
                    <a:pt x="7442" y="3186"/>
                    <a:pt x="7442" y="3178"/>
                  </a:cubicBezTo>
                  <a:close/>
                  <a:moveTo>
                    <a:pt x="7442" y="3082"/>
                  </a:moveTo>
                  <a:lnTo>
                    <a:pt x="7442" y="3050"/>
                  </a:lnTo>
                  <a:cubicBezTo>
                    <a:pt x="7442" y="3041"/>
                    <a:pt x="7449" y="3034"/>
                    <a:pt x="7458" y="3034"/>
                  </a:cubicBezTo>
                  <a:cubicBezTo>
                    <a:pt x="7467" y="3034"/>
                    <a:pt x="7474" y="3041"/>
                    <a:pt x="7474" y="3050"/>
                  </a:cubicBezTo>
                  <a:lnTo>
                    <a:pt x="7474" y="3082"/>
                  </a:lnTo>
                  <a:cubicBezTo>
                    <a:pt x="7474" y="3090"/>
                    <a:pt x="7467" y="3098"/>
                    <a:pt x="7458" y="3098"/>
                  </a:cubicBezTo>
                  <a:cubicBezTo>
                    <a:pt x="7449" y="3098"/>
                    <a:pt x="7442" y="3090"/>
                    <a:pt x="7442" y="3082"/>
                  </a:cubicBezTo>
                  <a:close/>
                  <a:moveTo>
                    <a:pt x="7442" y="2986"/>
                  </a:moveTo>
                  <a:lnTo>
                    <a:pt x="7442" y="2954"/>
                  </a:lnTo>
                  <a:cubicBezTo>
                    <a:pt x="7442" y="2945"/>
                    <a:pt x="7449" y="2938"/>
                    <a:pt x="7458" y="2938"/>
                  </a:cubicBezTo>
                  <a:cubicBezTo>
                    <a:pt x="7467" y="2938"/>
                    <a:pt x="7474" y="2945"/>
                    <a:pt x="7474" y="2954"/>
                  </a:cubicBezTo>
                  <a:lnTo>
                    <a:pt x="7474" y="2986"/>
                  </a:lnTo>
                  <a:cubicBezTo>
                    <a:pt x="7474" y="2994"/>
                    <a:pt x="7467" y="3002"/>
                    <a:pt x="7458" y="3002"/>
                  </a:cubicBezTo>
                  <a:cubicBezTo>
                    <a:pt x="7449" y="3002"/>
                    <a:pt x="7442" y="2994"/>
                    <a:pt x="7442" y="2986"/>
                  </a:cubicBezTo>
                  <a:close/>
                  <a:moveTo>
                    <a:pt x="7442" y="2890"/>
                  </a:moveTo>
                  <a:lnTo>
                    <a:pt x="7442" y="2858"/>
                  </a:lnTo>
                  <a:cubicBezTo>
                    <a:pt x="7442" y="2849"/>
                    <a:pt x="7449" y="2842"/>
                    <a:pt x="7458" y="2842"/>
                  </a:cubicBezTo>
                  <a:cubicBezTo>
                    <a:pt x="7467" y="2842"/>
                    <a:pt x="7474" y="2849"/>
                    <a:pt x="7474" y="2858"/>
                  </a:cubicBezTo>
                  <a:lnTo>
                    <a:pt x="7474" y="2890"/>
                  </a:lnTo>
                  <a:cubicBezTo>
                    <a:pt x="7474" y="2898"/>
                    <a:pt x="7467" y="2906"/>
                    <a:pt x="7458" y="2906"/>
                  </a:cubicBezTo>
                  <a:cubicBezTo>
                    <a:pt x="7449" y="2906"/>
                    <a:pt x="7442" y="2898"/>
                    <a:pt x="7442" y="2890"/>
                  </a:cubicBezTo>
                  <a:close/>
                  <a:moveTo>
                    <a:pt x="7442" y="2794"/>
                  </a:moveTo>
                  <a:lnTo>
                    <a:pt x="7442" y="2762"/>
                  </a:lnTo>
                  <a:cubicBezTo>
                    <a:pt x="7442" y="2753"/>
                    <a:pt x="7449" y="2746"/>
                    <a:pt x="7458" y="2746"/>
                  </a:cubicBezTo>
                  <a:cubicBezTo>
                    <a:pt x="7467" y="2746"/>
                    <a:pt x="7474" y="2753"/>
                    <a:pt x="7474" y="2762"/>
                  </a:cubicBezTo>
                  <a:lnTo>
                    <a:pt x="7474" y="2794"/>
                  </a:lnTo>
                  <a:cubicBezTo>
                    <a:pt x="7474" y="2802"/>
                    <a:pt x="7467" y="2810"/>
                    <a:pt x="7458" y="2810"/>
                  </a:cubicBezTo>
                  <a:cubicBezTo>
                    <a:pt x="7449" y="2810"/>
                    <a:pt x="7442" y="2802"/>
                    <a:pt x="7442" y="2794"/>
                  </a:cubicBezTo>
                  <a:close/>
                  <a:moveTo>
                    <a:pt x="7442" y="2698"/>
                  </a:moveTo>
                  <a:lnTo>
                    <a:pt x="7442" y="2666"/>
                  </a:lnTo>
                  <a:cubicBezTo>
                    <a:pt x="7442" y="2657"/>
                    <a:pt x="7449" y="2650"/>
                    <a:pt x="7458" y="2650"/>
                  </a:cubicBezTo>
                  <a:cubicBezTo>
                    <a:pt x="7467" y="2650"/>
                    <a:pt x="7474" y="2657"/>
                    <a:pt x="7474" y="2666"/>
                  </a:cubicBezTo>
                  <a:lnTo>
                    <a:pt x="7474" y="2698"/>
                  </a:lnTo>
                  <a:cubicBezTo>
                    <a:pt x="7474" y="2706"/>
                    <a:pt x="7467" y="2714"/>
                    <a:pt x="7458" y="2714"/>
                  </a:cubicBezTo>
                  <a:cubicBezTo>
                    <a:pt x="7449" y="2714"/>
                    <a:pt x="7442" y="2706"/>
                    <a:pt x="7442" y="2698"/>
                  </a:cubicBezTo>
                  <a:close/>
                  <a:moveTo>
                    <a:pt x="7442" y="2602"/>
                  </a:moveTo>
                  <a:lnTo>
                    <a:pt x="7442" y="2570"/>
                  </a:lnTo>
                  <a:cubicBezTo>
                    <a:pt x="7442" y="2561"/>
                    <a:pt x="7449" y="2554"/>
                    <a:pt x="7458" y="2554"/>
                  </a:cubicBezTo>
                  <a:cubicBezTo>
                    <a:pt x="7467" y="2554"/>
                    <a:pt x="7474" y="2561"/>
                    <a:pt x="7474" y="2570"/>
                  </a:cubicBezTo>
                  <a:lnTo>
                    <a:pt x="7474" y="2602"/>
                  </a:lnTo>
                  <a:cubicBezTo>
                    <a:pt x="7474" y="2610"/>
                    <a:pt x="7467" y="2618"/>
                    <a:pt x="7458" y="2618"/>
                  </a:cubicBezTo>
                  <a:cubicBezTo>
                    <a:pt x="7449" y="2618"/>
                    <a:pt x="7442" y="2610"/>
                    <a:pt x="7442" y="2602"/>
                  </a:cubicBezTo>
                  <a:close/>
                  <a:moveTo>
                    <a:pt x="7442" y="2506"/>
                  </a:moveTo>
                  <a:lnTo>
                    <a:pt x="7442" y="2474"/>
                  </a:lnTo>
                  <a:cubicBezTo>
                    <a:pt x="7442" y="2465"/>
                    <a:pt x="7449" y="2458"/>
                    <a:pt x="7458" y="2458"/>
                  </a:cubicBezTo>
                  <a:cubicBezTo>
                    <a:pt x="7467" y="2458"/>
                    <a:pt x="7474" y="2465"/>
                    <a:pt x="7474" y="2474"/>
                  </a:cubicBezTo>
                  <a:lnTo>
                    <a:pt x="7474" y="2506"/>
                  </a:lnTo>
                  <a:cubicBezTo>
                    <a:pt x="7474" y="2514"/>
                    <a:pt x="7467" y="2522"/>
                    <a:pt x="7458" y="2522"/>
                  </a:cubicBezTo>
                  <a:cubicBezTo>
                    <a:pt x="7449" y="2522"/>
                    <a:pt x="7442" y="2514"/>
                    <a:pt x="7442" y="2506"/>
                  </a:cubicBezTo>
                  <a:close/>
                  <a:moveTo>
                    <a:pt x="7442" y="2410"/>
                  </a:moveTo>
                  <a:lnTo>
                    <a:pt x="7442" y="2378"/>
                  </a:lnTo>
                  <a:cubicBezTo>
                    <a:pt x="7442" y="2369"/>
                    <a:pt x="7449" y="2362"/>
                    <a:pt x="7458" y="2362"/>
                  </a:cubicBezTo>
                  <a:cubicBezTo>
                    <a:pt x="7467" y="2362"/>
                    <a:pt x="7474" y="2369"/>
                    <a:pt x="7474" y="2378"/>
                  </a:cubicBezTo>
                  <a:lnTo>
                    <a:pt x="7474" y="2410"/>
                  </a:lnTo>
                  <a:cubicBezTo>
                    <a:pt x="7474" y="2418"/>
                    <a:pt x="7467" y="2426"/>
                    <a:pt x="7458" y="2426"/>
                  </a:cubicBezTo>
                  <a:cubicBezTo>
                    <a:pt x="7449" y="2426"/>
                    <a:pt x="7442" y="2418"/>
                    <a:pt x="7442" y="2410"/>
                  </a:cubicBezTo>
                  <a:close/>
                  <a:moveTo>
                    <a:pt x="7442" y="2314"/>
                  </a:moveTo>
                  <a:lnTo>
                    <a:pt x="7442" y="2282"/>
                  </a:lnTo>
                  <a:cubicBezTo>
                    <a:pt x="7442" y="2273"/>
                    <a:pt x="7449" y="2266"/>
                    <a:pt x="7458" y="2266"/>
                  </a:cubicBezTo>
                  <a:cubicBezTo>
                    <a:pt x="7467" y="2266"/>
                    <a:pt x="7474" y="2273"/>
                    <a:pt x="7474" y="2282"/>
                  </a:cubicBezTo>
                  <a:lnTo>
                    <a:pt x="7474" y="2314"/>
                  </a:lnTo>
                  <a:cubicBezTo>
                    <a:pt x="7474" y="2322"/>
                    <a:pt x="7467" y="2330"/>
                    <a:pt x="7458" y="2330"/>
                  </a:cubicBezTo>
                  <a:cubicBezTo>
                    <a:pt x="7449" y="2330"/>
                    <a:pt x="7442" y="2322"/>
                    <a:pt x="7442" y="2314"/>
                  </a:cubicBezTo>
                  <a:close/>
                  <a:moveTo>
                    <a:pt x="7442" y="2218"/>
                  </a:moveTo>
                  <a:lnTo>
                    <a:pt x="7442" y="2186"/>
                  </a:lnTo>
                  <a:cubicBezTo>
                    <a:pt x="7442" y="2177"/>
                    <a:pt x="7449" y="2170"/>
                    <a:pt x="7458" y="2170"/>
                  </a:cubicBezTo>
                  <a:cubicBezTo>
                    <a:pt x="7467" y="2170"/>
                    <a:pt x="7474" y="2177"/>
                    <a:pt x="7474" y="2186"/>
                  </a:cubicBezTo>
                  <a:lnTo>
                    <a:pt x="7474" y="2218"/>
                  </a:lnTo>
                  <a:cubicBezTo>
                    <a:pt x="7474" y="2226"/>
                    <a:pt x="7467" y="2234"/>
                    <a:pt x="7458" y="2234"/>
                  </a:cubicBezTo>
                  <a:cubicBezTo>
                    <a:pt x="7449" y="2234"/>
                    <a:pt x="7442" y="2226"/>
                    <a:pt x="7442" y="2218"/>
                  </a:cubicBezTo>
                  <a:close/>
                  <a:moveTo>
                    <a:pt x="7442" y="2122"/>
                  </a:moveTo>
                  <a:lnTo>
                    <a:pt x="7442" y="2090"/>
                  </a:lnTo>
                  <a:cubicBezTo>
                    <a:pt x="7442" y="2081"/>
                    <a:pt x="7449" y="2074"/>
                    <a:pt x="7458" y="2074"/>
                  </a:cubicBezTo>
                  <a:cubicBezTo>
                    <a:pt x="7467" y="2074"/>
                    <a:pt x="7474" y="2081"/>
                    <a:pt x="7474" y="2090"/>
                  </a:cubicBezTo>
                  <a:lnTo>
                    <a:pt x="7474" y="2122"/>
                  </a:lnTo>
                  <a:cubicBezTo>
                    <a:pt x="7474" y="2130"/>
                    <a:pt x="7467" y="2138"/>
                    <a:pt x="7458" y="2138"/>
                  </a:cubicBezTo>
                  <a:cubicBezTo>
                    <a:pt x="7449" y="2138"/>
                    <a:pt x="7442" y="2130"/>
                    <a:pt x="7442" y="2122"/>
                  </a:cubicBezTo>
                  <a:close/>
                  <a:moveTo>
                    <a:pt x="7442" y="2026"/>
                  </a:moveTo>
                  <a:lnTo>
                    <a:pt x="7442" y="1994"/>
                  </a:lnTo>
                  <a:cubicBezTo>
                    <a:pt x="7442" y="1985"/>
                    <a:pt x="7449" y="1978"/>
                    <a:pt x="7458" y="1978"/>
                  </a:cubicBezTo>
                  <a:cubicBezTo>
                    <a:pt x="7467" y="1978"/>
                    <a:pt x="7474" y="1985"/>
                    <a:pt x="7474" y="1994"/>
                  </a:cubicBezTo>
                  <a:lnTo>
                    <a:pt x="7474" y="2026"/>
                  </a:lnTo>
                  <a:cubicBezTo>
                    <a:pt x="7474" y="2034"/>
                    <a:pt x="7467" y="2042"/>
                    <a:pt x="7458" y="2042"/>
                  </a:cubicBezTo>
                  <a:cubicBezTo>
                    <a:pt x="7449" y="2042"/>
                    <a:pt x="7442" y="2034"/>
                    <a:pt x="7442" y="2026"/>
                  </a:cubicBezTo>
                  <a:close/>
                  <a:moveTo>
                    <a:pt x="7442" y="1930"/>
                  </a:moveTo>
                  <a:lnTo>
                    <a:pt x="7442" y="1898"/>
                  </a:lnTo>
                  <a:cubicBezTo>
                    <a:pt x="7442" y="1889"/>
                    <a:pt x="7449" y="1882"/>
                    <a:pt x="7458" y="1882"/>
                  </a:cubicBezTo>
                  <a:cubicBezTo>
                    <a:pt x="7467" y="1882"/>
                    <a:pt x="7474" y="1889"/>
                    <a:pt x="7474" y="1898"/>
                  </a:cubicBezTo>
                  <a:lnTo>
                    <a:pt x="7474" y="1930"/>
                  </a:lnTo>
                  <a:cubicBezTo>
                    <a:pt x="7474" y="1938"/>
                    <a:pt x="7467" y="1946"/>
                    <a:pt x="7458" y="1946"/>
                  </a:cubicBezTo>
                  <a:cubicBezTo>
                    <a:pt x="7449" y="1946"/>
                    <a:pt x="7442" y="1938"/>
                    <a:pt x="7442" y="1930"/>
                  </a:cubicBezTo>
                  <a:close/>
                  <a:moveTo>
                    <a:pt x="7442" y="1834"/>
                  </a:moveTo>
                  <a:lnTo>
                    <a:pt x="7442" y="1802"/>
                  </a:lnTo>
                  <a:cubicBezTo>
                    <a:pt x="7442" y="1793"/>
                    <a:pt x="7449" y="1786"/>
                    <a:pt x="7458" y="1786"/>
                  </a:cubicBezTo>
                  <a:cubicBezTo>
                    <a:pt x="7467" y="1786"/>
                    <a:pt x="7474" y="1793"/>
                    <a:pt x="7474" y="1802"/>
                  </a:cubicBezTo>
                  <a:lnTo>
                    <a:pt x="7474" y="1834"/>
                  </a:lnTo>
                  <a:cubicBezTo>
                    <a:pt x="7474" y="1842"/>
                    <a:pt x="7467" y="1850"/>
                    <a:pt x="7458" y="1850"/>
                  </a:cubicBezTo>
                  <a:cubicBezTo>
                    <a:pt x="7449" y="1850"/>
                    <a:pt x="7442" y="1842"/>
                    <a:pt x="7442" y="1834"/>
                  </a:cubicBezTo>
                  <a:close/>
                  <a:moveTo>
                    <a:pt x="7442" y="1738"/>
                  </a:moveTo>
                  <a:lnTo>
                    <a:pt x="7442" y="1706"/>
                  </a:lnTo>
                  <a:cubicBezTo>
                    <a:pt x="7442" y="1697"/>
                    <a:pt x="7449" y="1690"/>
                    <a:pt x="7458" y="1690"/>
                  </a:cubicBezTo>
                  <a:cubicBezTo>
                    <a:pt x="7467" y="1690"/>
                    <a:pt x="7474" y="1697"/>
                    <a:pt x="7474" y="1706"/>
                  </a:cubicBezTo>
                  <a:lnTo>
                    <a:pt x="7474" y="1738"/>
                  </a:lnTo>
                  <a:cubicBezTo>
                    <a:pt x="7474" y="1746"/>
                    <a:pt x="7467" y="1754"/>
                    <a:pt x="7458" y="1754"/>
                  </a:cubicBezTo>
                  <a:cubicBezTo>
                    <a:pt x="7449" y="1754"/>
                    <a:pt x="7442" y="1746"/>
                    <a:pt x="7442" y="1738"/>
                  </a:cubicBezTo>
                  <a:close/>
                  <a:moveTo>
                    <a:pt x="7442" y="1642"/>
                  </a:moveTo>
                  <a:lnTo>
                    <a:pt x="7442" y="1610"/>
                  </a:lnTo>
                  <a:cubicBezTo>
                    <a:pt x="7442" y="1601"/>
                    <a:pt x="7449" y="1594"/>
                    <a:pt x="7458" y="1594"/>
                  </a:cubicBezTo>
                  <a:cubicBezTo>
                    <a:pt x="7467" y="1594"/>
                    <a:pt x="7474" y="1601"/>
                    <a:pt x="7474" y="1610"/>
                  </a:cubicBezTo>
                  <a:lnTo>
                    <a:pt x="7474" y="1642"/>
                  </a:lnTo>
                  <a:cubicBezTo>
                    <a:pt x="7474" y="1650"/>
                    <a:pt x="7467" y="1658"/>
                    <a:pt x="7458" y="1658"/>
                  </a:cubicBezTo>
                  <a:cubicBezTo>
                    <a:pt x="7449" y="1658"/>
                    <a:pt x="7442" y="1650"/>
                    <a:pt x="7442" y="1642"/>
                  </a:cubicBezTo>
                  <a:close/>
                  <a:moveTo>
                    <a:pt x="7442" y="1546"/>
                  </a:moveTo>
                  <a:lnTo>
                    <a:pt x="7442" y="1514"/>
                  </a:lnTo>
                  <a:cubicBezTo>
                    <a:pt x="7442" y="1505"/>
                    <a:pt x="7449" y="1498"/>
                    <a:pt x="7458" y="1498"/>
                  </a:cubicBezTo>
                  <a:cubicBezTo>
                    <a:pt x="7467" y="1498"/>
                    <a:pt x="7474" y="1505"/>
                    <a:pt x="7474" y="1514"/>
                  </a:cubicBezTo>
                  <a:lnTo>
                    <a:pt x="7474" y="1546"/>
                  </a:lnTo>
                  <a:cubicBezTo>
                    <a:pt x="7474" y="1554"/>
                    <a:pt x="7467" y="1562"/>
                    <a:pt x="7458" y="1562"/>
                  </a:cubicBezTo>
                  <a:cubicBezTo>
                    <a:pt x="7449" y="1562"/>
                    <a:pt x="7442" y="1554"/>
                    <a:pt x="7442" y="1546"/>
                  </a:cubicBezTo>
                  <a:close/>
                  <a:moveTo>
                    <a:pt x="7442" y="1450"/>
                  </a:moveTo>
                  <a:lnTo>
                    <a:pt x="7442" y="1418"/>
                  </a:lnTo>
                  <a:cubicBezTo>
                    <a:pt x="7442" y="1409"/>
                    <a:pt x="7449" y="1402"/>
                    <a:pt x="7458" y="1402"/>
                  </a:cubicBezTo>
                  <a:cubicBezTo>
                    <a:pt x="7467" y="1402"/>
                    <a:pt x="7474" y="1409"/>
                    <a:pt x="7474" y="1418"/>
                  </a:cubicBezTo>
                  <a:lnTo>
                    <a:pt x="7474" y="1450"/>
                  </a:lnTo>
                  <a:cubicBezTo>
                    <a:pt x="7474" y="1458"/>
                    <a:pt x="7467" y="1466"/>
                    <a:pt x="7458" y="1466"/>
                  </a:cubicBezTo>
                  <a:cubicBezTo>
                    <a:pt x="7449" y="1466"/>
                    <a:pt x="7442" y="1458"/>
                    <a:pt x="7442" y="1450"/>
                  </a:cubicBezTo>
                  <a:close/>
                  <a:moveTo>
                    <a:pt x="7442" y="1354"/>
                  </a:moveTo>
                  <a:lnTo>
                    <a:pt x="7442" y="1322"/>
                  </a:lnTo>
                  <a:cubicBezTo>
                    <a:pt x="7442" y="1313"/>
                    <a:pt x="7449" y="1306"/>
                    <a:pt x="7458" y="1306"/>
                  </a:cubicBezTo>
                  <a:cubicBezTo>
                    <a:pt x="7467" y="1306"/>
                    <a:pt x="7474" y="1313"/>
                    <a:pt x="7474" y="1322"/>
                  </a:cubicBezTo>
                  <a:lnTo>
                    <a:pt x="7474" y="1354"/>
                  </a:lnTo>
                  <a:cubicBezTo>
                    <a:pt x="7474" y="1362"/>
                    <a:pt x="7467" y="1370"/>
                    <a:pt x="7458" y="1370"/>
                  </a:cubicBezTo>
                  <a:cubicBezTo>
                    <a:pt x="7449" y="1370"/>
                    <a:pt x="7442" y="1362"/>
                    <a:pt x="7442" y="1354"/>
                  </a:cubicBezTo>
                  <a:close/>
                  <a:moveTo>
                    <a:pt x="7442" y="1258"/>
                  </a:moveTo>
                  <a:lnTo>
                    <a:pt x="7442" y="1226"/>
                  </a:lnTo>
                  <a:cubicBezTo>
                    <a:pt x="7442" y="1217"/>
                    <a:pt x="7449" y="1210"/>
                    <a:pt x="7458" y="1210"/>
                  </a:cubicBezTo>
                  <a:cubicBezTo>
                    <a:pt x="7467" y="1210"/>
                    <a:pt x="7474" y="1217"/>
                    <a:pt x="7474" y="1226"/>
                  </a:cubicBezTo>
                  <a:lnTo>
                    <a:pt x="7474" y="1258"/>
                  </a:lnTo>
                  <a:cubicBezTo>
                    <a:pt x="7474" y="1266"/>
                    <a:pt x="7467" y="1274"/>
                    <a:pt x="7458" y="1274"/>
                  </a:cubicBezTo>
                  <a:cubicBezTo>
                    <a:pt x="7449" y="1274"/>
                    <a:pt x="7442" y="1266"/>
                    <a:pt x="7442" y="1258"/>
                  </a:cubicBezTo>
                  <a:close/>
                  <a:moveTo>
                    <a:pt x="7442" y="1162"/>
                  </a:moveTo>
                  <a:lnTo>
                    <a:pt x="7442" y="1130"/>
                  </a:lnTo>
                  <a:cubicBezTo>
                    <a:pt x="7442" y="1121"/>
                    <a:pt x="7449" y="1114"/>
                    <a:pt x="7458" y="1114"/>
                  </a:cubicBezTo>
                  <a:cubicBezTo>
                    <a:pt x="7467" y="1114"/>
                    <a:pt x="7474" y="1121"/>
                    <a:pt x="7474" y="1130"/>
                  </a:cubicBezTo>
                  <a:lnTo>
                    <a:pt x="7474" y="1162"/>
                  </a:lnTo>
                  <a:cubicBezTo>
                    <a:pt x="7474" y="1170"/>
                    <a:pt x="7467" y="1178"/>
                    <a:pt x="7458" y="1178"/>
                  </a:cubicBezTo>
                  <a:cubicBezTo>
                    <a:pt x="7449" y="1178"/>
                    <a:pt x="7442" y="1170"/>
                    <a:pt x="7442" y="1162"/>
                  </a:cubicBezTo>
                  <a:close/>
                  <a:moveTo>
                    <a:pt x="7442" y="1066"/>
                  </a:moveTo>
                  <a:lnTo>
                    <a:pt x="7442" y="1034"/>
                  </a:lnTo>
                  <a:cubicBezTo>
                    <a:pt x="7442" y="1025"/>
                    <a:pt x="7449" y="1018"/>
                    <a:pt x="7458" y="1018"/>
                  </a:cubicBezTo>
                  <a:cubicBezTo>
                    <a:pt x="7467" y="1018"/>
                    <a:pt x="7474" y="1025"/>
                    <a:pt x="7474" y="1034"/>
                  </a:cubicBezTo>
                  <a:lnTo>
                    <a:pt x="7474" y="1066"/>
                  </a:lnTo>
                  <a:cubicBezTo>
                    <a:pt x="7474" y="1074"/>
                    <a:pt x="7467" y="1082"/>
                    <a:pt x="7458" y="1082"/>
                  </a:cubicBezTo>
                  <a:cubicBezTo>
                    <a:pt x="7449" y="1082"/>
                    <a:pt x="7442" y="1074"/>
                    <a:pt x="7442" y="1066"/>
                  </a:cubicBezTo>
                  <a:close/>
                  <a:moveTo>
                    <a:pt x="7442" y="970"/>
                  </a:moveTo>
                  <a:lnTo>
                    <a:pt x="7442" y="938"/>
                  </a:lnTo>
                  <a:cubicBezTo>
                    <a:pt x="7442" y="929"/>
                    <a:pt x="7449" y="922"/>
                    <a:pt x="7458" y="922"/>
                  </a:cubicBezTo>
                  <a:cubicBezTo>
                    <a:pt x="7467" y="922"/>
                    <a:pt x="7474" y="929"/>
                    <a:pt x="7474" y="938"/>
                  </a:cubicBezTo>
                  <a:lnTo>
                    <a:pt x="7474" y="970"/>
                  </a:lnTo>
                  <a:cubicBezTo>
                    <a:pt x="7474" y="978"/>
                    <a:pt x="7467" y="986"/>
                    <a:pt x="7458" y="986"/>
                  </a:cubicBezTo>
                  <a:cubicBezTo>
                    <a:pt x="7449" y="986"/>
                    <a:pt x="7442" y="978"/>
                    <a:pt x="7442" y="970"/>
                  </a:cubicBezTo>
                  <a:close/>
                  <a:moveTo>
                    <a:pt x="7442" y="874"/>
                  </a:moveTo>
                  <a:lnTo>
                    <a:pt x="7442" y="842"/>
                  </a:lnTo>
                  <a:cubicBezTo>
                    <a:pt x="7442" y="833"/>
                    <a:pt x="7449" y="826"/>
                    <a:pt x="7458" y="826"/>
                  </a:cubicBezTo>
                  <a:cubicBezTo>
                    <a:pt x="7467" y="826"/>
                    <a:pt x="7474" y="833"/>
                    <a:pt x="7474" y="842"/>
                  </a:cubicBezTo>
                  <a:lnTo>
                    <a:pt x="7474" y="874"/>
                  </a:lnTo>
                  <a:cubicBezTo>
                    <a:pt x="7474" y="882"/>
                    <a:pt x="7467" y="890"/>
                    <a:pt x="7458" y="890"/>
                  </a:cubicBezTo>
                  <a:cubicBezTo>
                    <a:pt x="7449" y="890"/>
                    <a:pt x="7442" y="882"/>
                    <a:pt x="7442" y="874"/>
                  </a:cubicBezTo>
                  <a:close/>
                  <a:moveTo>
                    <a:pt x="7442" y="778"/>
                  </a:moveTo>
                  <a:lnTo>
                    <a:pt x="7442" y="746"/>
                  </a:lnTo>
                  <a:cubicBezTo>
                    <a:pt x="7442" y="737"/>
                    <a:pt x="7449" y="730"/>
                    <a:pt x="7458" y="730"/>
                  </a:cubicBezTo>
                  <a:cubicBezTo>
                    <a:pt x="7467" y="730"/>
                    <a:pt x="7474" y="737"/>
                    <a:pt x="7474" y="746"/>
                  </a:cubicBezTo>
                  <a:lnTo>
                    <a:pt x="7474" y="778"/>
                  </a:lnTo>
                  <a:cubicBezTo>
                    <a:pt x="7474" y="786"/>
                    <a:pt x="7467" y="794"/>
                    <a:pt x="7458" y="794"/>
                  </a:cubicBezTo>
                  <a:cubicBezTo>
                    <a:pt x="7449" y="794"/>
                    <a:pt x="7442" y="786"/>
                    <a:pt x="7442" y="778"/>
                  </a:cubicBezTo>
                  <a:close/>
                  <a:moveTo>
                    <a:pt x="7442" y="682"/>
                  </a:moveTo>
                  <a:lnTo>
                    <a:pt x="7442" y="650"/>
                  </a:lnTo>
                  <a:cubicBezTo>
                    <a:pt x="7442" y="641"/>
                    <a:pt x="7449" y="634"/>
                    <a:pt x="7458" y="634"/>
                  </a:cubicBezTo>
                  <a:cubicBezTo>
                    <a:pt x="7467" y="634"/>
                    <a:pt x="7474" y="641"/>
                    <a:pt x="7474" y="650"/>
                  </a:cubicBezTo>
                  <a:lnTo>
                    <a:pt x="7474" y="682"/>
                  </a:lnTo>
                  <a:cubicBezTo>
                    <a:pt x="7474" y="690"/>
                    <a:pt x="7467" y="698"/>
                    <a:pt x="7458" y="698"/>
                  </a:cubicBezTo>
                  <a:cubicBezTo>
                    <a:pt x="7449" y="698"/>
                    <a:pt x="7442" y="690"/>
                    <a:pt x="7442" y="682"/>
                  </a:cubicBezTo>
                  <a:close/>
                  <a:moveTo>
                    <a:pt x="7442" y="586"/>
                  </a:moveTo>
                  <a:lnTo>
                    <a:pt x="7442" y="554"/>
                  </a:lnTo>
                  <a:cubicBezTo>
                    <a:pt x="7442" y="545"/>
                    <a:pt x="7449" y="538"/>
                    <a:pt x="7458" y="538"/>
                  </a:cubicBezTo>
                  <a:cubicBezTo>
                    <a:pt x="7467" y="538"/>
                    <a:pt x="7474" y="545"/>
                    <a:pt x="7474" y="554"/>
                  </a:cubicBezTo>
                  <a:lnTo>
                    <a:pt x="7474" y="586"/>
                  </a:lnTo>
                  <a:cubicBezTo>
                    <a:pt x="7474" y="594"/>
                    <a:pt x="7467" y="602"/>
                    <a:pt x="7458" y="602"/>
                  </a:cubicBezTo>
                  <a:cubicBezTo>
                    <a:pt x="7449" y="602"/>
                    <a:pt x="7442" y="594"/>
                    <a:pt x="7442" y="586"/>
                  </a:cubicBezTo>
                  <a:close/>
                  <a:moveTo>
                    <a:pt x="7442" y="490"/>
                  </a:moveTo>
                  <a:lnTo>
                    <a:pt x="7442" y="458"/>
                  </a:lnTo>
                  <a:cubicBezTo>
                    <a:pt x="7442" y="449"/>
                    <a:pt x="7449" y="442"/>
                    <a:pt x="7458" y="442"/>
                  </a:cubicBezTo>
                  <a:cubicBezTo>
                    <a:pt x="7467" y="442"/>
                    <a:pt x="7474" y="449"/>
                    <a:pt x="7474" y="458"/>
                  </a:cubicBezTo>
                  <a:lnTo>
                    <a:pt x="7474" y="490"/>
                  </a:lnTo>
                  <a:cubicBezTo>
                    <a:pt x="7474" y="498"/>
                    <a:pt x="7467" y="506"/>
                    <a:pt x="7458" y="506"/>
                  </a:cubicBezTo>
                  <a:cubicBezTo>
                    <a:pt x="7449" y="506"/>
                    <a:pt x="7442" y="498"/>
                    <a:pt x="7442" y="490"/>
                  </a:cubicBezTo>
                  <a:close/>
                  <a:moveTo>
                    <a:pt x="7442" y="394"/>
                  </a:moveTo>
                  <a:lnTo>
                    <a:pt x="7442" y="362"/>
                  </a:lnTo>
                  <a:cubicBezTo>
                    <a:pt x="7442" y="353"/>
                    <a:pt x="7449" y="346"/>
                    <a:pt x="7458" y="346"/>
                  </a:cubicBezTo>
                  <a:cubicBezTo>
                    <a:pt x="7467" y="346"/>
                    <a:pt x="7474" y="353"/>
                    <a:pt x="7474" y="362"/>
                  </a:cubicBezTo>
                  <a:lnTo>
                    <a:pt x="7474" y="394"/>
                  </a:lnTo>
                  <a:cubicBezTo>
                    <a:pt x="7474" y="402"/>
                    <a:pt x="7467" y="410"/>
                    <a:pt x="7458" y="410"/>
                  </a:cubicBezTo>
                  <a:cubicBezTo>
                    <a:pt x="7449" y="410"/>
                    <a:pt x="7442" y="402"/>
                    <a:pt x="7442" y="394"/>
                  </a:cubicBezTo>
                  <a:close/>
                  <a:moveTo>
                    <a:pt x="7442" y="298"/>
                  </a:moveTo>
                  <a:lnTo>
                    <a:pt x="7442" y="266"/>
                  </a:lnTo>
                  <a:cubicBezTo>
                    <a:pt x="7442" y="257"/>
                    <a:pt x="7449" y="250"/>
                    <a:pt x="7458" y="250"/>
                  </a:cubicBezTo>
                  <a:cubicBezTo>
                    <a:pt x="7467" y="250"/>
                    <a:pt x="7474" y="257"/>
                    <a:pt x="7474" y="266"/>
                  </a:cubicBezTo>
                  <a:lnTo>
                    <a:pt x="7474" y="298"/>
                  </a:lnTo>
                  <a:cubicBezTo>
                    <a:pt x="7474" y="306"/>
                    <a:pt x="7467" y="314"/>
                    <a:pt x="7458" y="314"/>
                  </a:cubicBezTo>
                  <a:cubicBezTo>
                    <a:pt x="7449" y="314"/>
                    <a:pt x="7442" y="306"/>
                    <a:pt x="7442" y="298"/>
                  </a:cubicBezTo>
                  <a:close/>
                  <a:moveTo>
                    <a:pt x="7442" y="202"/>
                  </a:moveTo>
                  <a:lnTo>
                    <a:pt x="7442" y="170"/>
                  </a:lnTo>
                  <a:cubicBezTo>
                    <a:pt x="7442" y="161"/>
                    <a:pt x="7449" y="154"/>
                    <a:pt x="7458" y="154"/>
                  </a:cubicBezTo>
                  <a:cubicBezTo>
                    <a:pt x="7467" y="154"/>
                    <a:pt x="7474" y="161"/>
                    <a:pt x="7474" y="170"/>
                  </a:cubicBezTo>
                  <a:lnTo>
                    <a:pt x="7474" y="202"/>
                  </a:lnTo>
                  <a:cubicBezTo>
                    <a:pt x="7474" y="210"/>
                    <a:pt x="7467" y="218"/>
                    <a:pt x="7458" y="218"/>
                  </a:cubicBezTo>
                  <a:cubicBezTo>
                    <a:pt x="7449" y="218"/>
                    <a:pt x="7442" y="210"/>
                    <a:pt x="7442" y="202"/>
                  </a:cubicBezTo>
                  <a:close/>
                  <a:moveTo>
                    <a:pt x="7442" y="106"/>
                  </a:moveTo>
                  <a:lnTo>
                    <a:pt x="7442" y="74"/>
                  </a:lnTo>
                  <a:cubicBezTo>
                    <a:pt x="7442" y="65"/>
                    <a:pt x="7449" y="58"/>
                    <a:pt x="7458" y="58"/>
                  </a:cubicBezTo>
                  <a:cubicBezTo>
                    <a:pt x="7467" y="58"/>
                    <a:pt x="7474" y="65"/>
                    <a:pt x="7474" y="74"/>
                  </a:cubicBezTo>
                  <a:lnTo>
                    <a:pt x="7474" y="106"/>
                  </a:lnTo>
                  <a:cubicBezTo>
                    <a:pt x="7474" y="114"/>
                    <a:pt x="7467" y="122"/>
                    <a:pt x="7458" y="122"/>
                  </a:cubicBezTo>
                  <a:cubicBezTo>
                    <a:pt x="7449" y="122"/>
                    <a:pt x="7442" y="114"/>
                    <a:pt x="7442" y="106"/>
                  </a:cubicBezTo>
                  <a:close/>
                  <a:moveTo>
                    <a:pt x="7451" y="32"/>
                  </a:moveTo>
                  <a:lnTo>
                    <a:pt x="7419" y="32"/>
                  </a:lnTo>
                  <a:cubicBezTo>
                    <a:pt x="7410" y="32"/>
                    <a:pt x="7403" y="25"/>
                    <a:pt x="7403" y="16"/>
                  </a:cubicBezTo>
                  <a:cubicBezTo>
                    <a:pt x="7403" y="7"/>
                    <a:pt x="7410" y="0"/>
                    <a:pt x="7419" y="0"/>
                  </a:cubicBezTo>
                  <a:lnTo>
                    <a:pt x="7451" y="0"/>
                  </a:lnTo>
                  <a:cubicBezTo>
                    <a:pt x="7460" y="0"/>
                    <a:pt x="7467" y="7"/>
                    <a:pt x="7467" y="16"/>
                  </a:cubicBezTo>
                  <a:cubicBezTo>
                    <a:pt x="7467" y="25"/>
                    <a:pt x="7460" y="32"/>
                    <a:pt x="7451" y="32"/>
                  </a:cubicBezTo>
                  <a:close/>
                  <a:moveTo>
                    <a:pt x="7355" y="32"/>
                  </a:moveTo>
                  <a:lnTo>
                    <a:pt x="7323" y="32"/>
                  </a:lnTo>
                  <a:cubicBezTo>
                    <a:pt x="7314" y="32"/>
                    <a:pt x="7307" y="25"/>
                    <a:pt x="7307" y="16"/>
                  </a:cubicBezTo>
                  <a:cubicBezTo>
                    <a:pt x="7307" y="7"/>
                    <a:pt x="7314" y="0"/>
                    <a:pt x="7323" y="0"/>
                  </a:cubicBezTo>
                  <a:lnTo>
                    <a:pt x="7355" y="0"/>
                  </a:lnTo>
                  <a:cubicBezTo>
                    <a:pt x="7364" y="0"/>
                    <a:pt x="7371" y="7"/>
                    <a:pt x="7371" y="16"/>
                  </a:cubicBezTo>
                  <a:cubicBezTo>
                    <a:pt x="7371" y="25"/>
                    <a:pt x="7364" y="32"/>
                    <a:pt x="7355" y="32"/>
                  </a:cubicBezTo>
                  <a:close/>
                  <a:moveTo>
                    <a:pt x="7259" y="32"/>
                  </a:moveTo>
                  <a:lnTo>
                    <a:pt x="7227" y="32"/>
                  </a:lnTo>
                  <a:cubicBezTo>
                    <a:pt x="7218" y="32"/>
                    <a:pt x="7211" y="25"/>
                    <a:pt x="7211" y="16"/>
                  </a:cubicBezTo>
                  <a:cubicBezTo>
                    <a:pt x="7211" y="7"/>
                    <a:pt x="7218" y="0"/>
                    <a:pt x="7227" y="0"/>
                  </a:cubicBezTo>
                  <a:lnTo>
                    <a:pt x="7259" y="0"/>
                  </a:lnTo>
                  <a:cubicBezTo>
                    <a:pt x="7268" y="0"/>
                    <a:pt x="7275" y="7"/>
                    <a:pt x="7275" y="16"/>
                  </a:cubicBezTo>
                  <a:cubicBezTo>
                    <a:pt x="7275" y="25"/>
                    <a:pt x="7268" y="32"/>
                    <a:pt x="7259" y="32"/>
                  </a:cubicBezTo>
                  <a:close/>
                  <a:moveTo>
                    <a:pt x="7163" y="32"/>
                  </a:moveTo>
                  <a:lnTo>
                    <a:pt x="7131" y="32"/>
                  </a:lnTo>
                  <a:cubicBezTo>
                    <a:pt x="7122" y="32"/>
                    <a:pt x="7115" y="25"/>
                    <a:pt x="7115" y="16"/>
                  </a:cubicBezTo>
                  <a:cubicBezTo>
                    <a:pt x="7115" y="7"/>
                    <a:pt x="7122" y="0"/>
                    <a:pt x="7131" y="0"/>
                  </a:cubicBezTo>
                  <a:lnTo>
                    <a:pt x="7163" y="0"/>
                  </a:lnTo>
                  <a:cubicBezTo>
                    <a:pt x="7172" y="0"/>
                    <a:pt x="7179" y="7"/>
                    <a:pt x="7179" y="16"/>
                  </a:cubicBezTo>
                  <a:cubicBezTo>
                    <a:pt x="7179" y="25"/>
                    <a:pt x="7172" y="32"/>
                    <a:pt x="7163" y="32"/>
                  </a:cubicBezTo>
                  <a:close/>
                  <a:moveTo>
                    <a:pt x="7067" y="32"/>
                  </a:moveTo>
                  <a:lnTo>
                    <a:pt x="7035" y="32"/>
                  </a:lnTo>
                  <a:cubicBezTo>
                    <a:pt x="7026" y="32"/>
                    <a:pt x="7019" y="25"/>
                    <a:pt x="7019" y="16"/>
                  </a:cubicBezTo>
                  <a:cubicBezTo>
                    <a:pt x="7019" y="7"/>
                    <a:pt x="7026" y="0"/>
                    <a:pt x="7035" y="0"/>
                  </a:cubicBezTo>
                  <a:lnTo>
                    <a:pt x="7067" y="0"/>
                  </a:lnTo>
                  <a:cubicBezTo>
                    <a:pt x="7076" y="0"/>
                    <a:pt x="7083" y="7"/>
                    <a:pt x="7083" y="16"/>
                  </a:cubicBezTo>
                  <a:cubicBezTo>
                    <a:pt x="7083" y="25"/>
                    <a:pt x="7076" y="32"/>
                    <a:pt x="7067" y="32"/>
                  </a:cubicBezTo>
                  <a:close/>
                  <a:moveTo>
                    <a:pt x="6971" y="32"/>
                  </a:moveTo>
                  <a:lnTo>
                    <a:pt x="6939" y="32"/>
                  </a:lnTo>
                  <a:cubicBezTo>
                    <a:pt x="6930" y="32"/>
                    <a:pt x="6923" y="25"/>
                    <a:pt x="6923" y="16"/>
                  </a:cubicBezTo>
                  <a:cubicBezTo>
                    <a:pt x="6923" y="7"/>
                    <a:pt x="6930" y="0"/>
                    <a:pt x="6939" y="0"/>
                  </a:cubicBezTo>
                  <a:lnTo>
                    <a:pt x="6971" y="0"/>
                  </a:lnTo>
                  <a:cubicBezTo>
                    <a:pt x="6980" y="0"/>
                    <a:pt x="6987" y="7"/>
                    <a:pt x="6987" y="16"/>
                  </a:cubicBezTo>
                  <a:cubicBezTo>
                    <a:pt x="6987" y="25"/>
                    <a:pt x="6980" y="32"/>
                    <a:pt x="6971" y="32"/>
                  </a:cubicBezTo>
                  <a:close/>
                  <a:moveTo>
                    <a:pt x="6875" y="32"/>
                  </a:moveTo>
                  <a:lnTo>
                    <a:pt x="6843" y="32"/>
                  </a:lnTo>
                  <a:cubicBezTo>
                    <a:pt x="6834" y="32"/>
                    <a:pt x="6827" y="25"/>
                    <a:pt x="6827" y="16"/>
                  </a:cubicBezTo>
                  <a:cubicBezTo>
                    <a:pt x="6827" y="7"/>
                    <a:pt x="6834" y="0"/>
                    <a:pt x="6843" y="0"/>
                  </a:cubicBezTo>
                  <a:lnTo>
                    <a:pt x="6875" y="0"/>
                  </a:lnTo>
                  <a:cubicBezTo>
                    <a:pt x="6884" y="0"/>
                    <a:pt x="6891" y="7"/>
                    <a:pt x="6891" y="16"/>
                  </a:cubicBezTo>
                  <a:cubicBezTo>
                    <a:pt x="6891" y="25"/>
                    <a:pt x="6884" y="32"/>
                    <a:pt x="6875" y="32"/>
                  </a:cubicBezTo>
                  <a:close/>
                  <a:moveTo>
                    <a:pt x="6779" y="32"/>
                  </a:moveTo>
                  <a:lnTo>
                    <a:pt x="6747" y="32"/>
                  </a:lnTo>
                  <a:cubicBezTo>
                    <a:pt x="6738" y="32"/>
                    <a:pt x="6731" y="25"/>
                    <a:pt x="6731" y="16"/>
                  </a:cubicBezTo>
                  <a:cubicBezTo>
                    <a:pt x="6731" y="7"/>
                    <a:pt x="6738" y="0"/>
                    <a:pt x="6747" y="0"/>
                  </a:cubicBezTo>
                  <a:lnTo>
                    <a:pt x="6779" y="0"/>
                  </a:lnTo>
                  <a:cubicBezTo>
                    <a:pt x="6788" y="0"/>
                    <a:pt x="6795" y="7"/>
                    <a:pt x="6795" y="16"/>
                  </a:cubicBezTo>
                  <a:cubicBezTo>
                    <a:pt x="6795" y="25"/>
                    <a:pt x="6788" y="32"/>
                    <a:pt x="6779" y="32"/>
                  </a:cubicBezTo>
                  <a:close/>
                  <a:moveTo>
                    <a:pt x="6683" y="32"/>
                  </a:moveTo>
                  <a:lnTo>
                    <a:pt x="6651" y="32"/>
                  </a:lnTo>
                  <a:cubicBezTo>
                    <a:pt x="6642" y="32"/>
                    <a:pt x="6635" y="25"/>
                    <a:pt x="6635" y="16"/>
                  </a:cubicBezTo>
                  <a:cubicBezTo>
                    <a:pt x="6635" y="7"/>
                    <a:pt x="6642" y="0"/>
                    <a:pt x="6651" y="0"/>
                  </a:cubicBezTo>
                  <a:lnTo>
                    <a:pt x="6683" y="0"/>
                  </a:lnTo>
                  <a:cubicBezTo>
                    <a:pt x="6692" y="0"/>
                    <a:pt x="6699" y="7"/>
                    <a:pt x="6699" y="16"/>
                  </a:cubicBezTo>
                  <a:cubicBezTo>
                    <a:pt x="6699" y="25"/>
                    <a:pt x="6692" y="32"/>
                    <a:pt x="6683" y="32"/>
                  </a:cubicBezTo>
                  <a:close/>
                  <a:moveTo>
                    <a:pt x="6587" y="32"/>
                  </a:moveTo>
                  <a:lnTo>
                    <a:pt x="6555" y="32"/>
                  </a:lnTo>
                  <a:cubicBezTo>
                    <a:pt x="6546" y="32"/>
                    <a:pt x="6539" y="25"/>
                    <a:pt x="6539" y="16"/>
                  </a:cubicBezTo>
                  <a:cubicBezTo>
                    <a:pt x="6539" y="7"/>
                    <a:pt x="6546" y="0"/>
                    <a:pt x="6555" y="0"/>
                  </a:cubicBezTo>
                  <a:lnTo>
                    <a:pt x="6587" y="0"/>
                  </a:lnTo>
                  <a:cubicBezTo>
                    <a:pt x="6596" y="0"/>
                    <a:pt x="6603" y="7"/>
                    <a:pt x="6603" y="16"/>
                  </a:cubicBezTo>
                  <a:cubicBezTo>
                    <a:pt x="6603" y="25"/>
                    <a:pt x="6596" y="32"/>
                    <a:pt x="6587" y="32"/>
                  </a:cubicBezTo>
                  <a:close/>
                  <a:moveTo>
                    <a:pt x="6491" y="32"/>
                  </a:moveTo>
                  <a:lnTo>
                    <a:pt x="6459" y="32"/>
                  </a:lnTo>
                  <a:cubicBezTo>
                    <a:pt x="6450" y="32"/>
                    <a:pt x="6443" y="25"/>
                    <a:pt x="6443" y="16"/>
                  </a:cubicBezTo>
                  <a:cubicBezTo>
                    <a:pt x="6443" y="7"/>
                    <a:pt x="6450" y="0"/>
                    <a:pt x="6459" y="0"/>
                  </a:cubicBezTo>
                  <a:lnTo>
                    <a:pt x="6491" y="0"/>
                  </a:lnTo>
                  <a:cubicBezTo>
                    <a:pt x="6500" y="0"/>
                    <a:pt x="6507" y="7"/>
                    <a:pt x="6507" y="16"/>
                  </a:cubicBezTo>
                  <a:cubicBezTo>
                    <a:pt x="6507" y="25"/>
                    <a:pt x="6500" y="32"/>
                    <a:pt x="6491" y="32"/>
                  </a:cubicBezTo>
                  <a:close/>
                  <a:moveTo>
                    <a:pt x="6395" y="32"/>
                  </a:moveTo>
                  <a:lnTo>
                    <a:pt x="6363" y="32"/>
                  </a:lnTo>
                  <a:cubicBezTo>
                    <a:pt x="6354" y="32"/>
                    <a:pt x="6347" y="25"/>
                    <a:pt x="6347" y="16"/>
                  </a:cubicBezTo>
                  <a:cubicBezTo>
                    <a:pt x="6347" y="7"/>
                    <a:pt x="6354" y="0"/>
                    <a:pt x="6363" y="0"/>
                  </a:cubicBezTo>
                  <a:lnTo>
                    <a:pt x="6395" y="0"/>
                  </a:lnTo>
                  <a:cubicBezTo>
                    <a:pt x="6404" y="0"/>
                    <a:pt x="6411" y="7"/>
                    <a:pt x="6411" y="16"/>
                  </a:cubicBezTo>
                  <a:cubicBezTo>
                    <a:pt x="6411" y="25"/>
                    <a:pt x="6404" y="32"/>
                    <a:pt x="6395" y="32"/>
                  </a:cubicBezTo>
                  <a:close/>
                  <a:moveTo>
                    <a:pt x="6299" y="32"/>
                  </a:moveTo>
                  <a:lnTo>
                    <a:pt x="6267" y="32"/>
                  </a:lnTo>
                  <a:cubicBezTo>
                    <a:pt x="6258" y="32"/>
                    <a:pt x="6251" y="25"/>
                    <a:pt x="6251" y="16"/>
                  </a:cubicBezTo>
                  <a:cubicBezTo>
                    <a:pt x="6251" y="7"/>
                    <a:pt x="6258" y="0"/>
                    <a:pt x="6267" y="0"/>
                  </a:cubicBezTo>
                  <a:lnTo>
                    <a:pt x="6299" y="0"/>
                  </a:lnTo>
                  <a:cubicBezTo>
                    <a:pt x="6308" y="0"/>
                    <a:pt x="6315" y="7"/>
                    <a:pt x="6315" y="16"/>
                  </a:cubicBezTo>
                  <a:cubicBezTo>
                    <a:pt x="6315" y="25"/>
                    <a:pt x="6308" y="32"/>
                    <a:pt x="6299" y="32"/>
                  </a:cubicBezTo>
                  <a:close/>
                  <a:moveTo>
                    <a:pt x="6203" y="32"/>
                  </a:moveTo>
                  <a:lnTo>
                    <a:pt x="6171" y="32"/>
                  </a:lnTo>
                  <a:cubicBezTo>
                    <a:pt x="6162" y="32"/>
                    <a:pt x="6155" y="25"/>
                    <a:pt x="6155" y="16"/>
                  </a:cubicBezTo>
                  <a:cubicBezTo>
                    <a:pt x="6155" y="7"/>
                    <a:pt x="6162" y="0"/>
                    <a:pt x="6171" y="0"/>
                  </a:cubicBezTo>
                  <a:lnTo>
                    <a:pt x="6203" y="0"/>
                  </a:lnTo>
                  <a:cubicBezTo>
                    <a:pt x="6212" y="0"/>
                    <a:pt x="6219" y="7"/>
                    <a:pt x="6219" y="16"/>
                  </a:cubicBezTo>
                  <a:cubicBezTo>
                    <a:pt x="6219" y="25"/>
                    <a:pt x="6212" y="32"/>
                    <a:pt x="6203" y="32"/>
                  </a:cubicBezTo>
                  <a:close/>
                  <a:moveTo>
                    <a:pt x="6107" y="32"/>
                  </a:moveTo>
                  <a:lnTo>
                    <a:pt x="6075" y="32"/>
                  </a:lnTo>
                  <a:cubicBezTo>
                    <a:pt x="6066" y="32"/>
                    <a:pt x="6059" y="25"/>
                    <a:pt x="6059" y="16"/>
                  </a:cubicBezTo>
                  <a:cubicBezTo>
                    <a:pt x="6059" y="7"/>
                    <a:pt x="6066" y="0"/>
                    <a:pt x="6075" y="0"/>
                  </a:cubicBezTo>
                  <a:lnTo>
                    <a:pt x="6107" y="0"/>
                  </a:lnTo>
                  <a:cubicBezTo>
                    <a:pt x="6116" y="0"/>
                    <a:pt x="6123" y="7"/>
                    <a:pt x="6123" y="16"/>
                  </a:cubicBezTo>
                  <a:cubicBezTo>
                    <a:pt x="6123" y="25"/>
                    <a:pt x="6116" y="32"/>
                    <a:pt x="6107" y="32"/>
                  </a:cubicBezTo>
                  <a:close/>
                  <a:moveTo>
                    <a:pt x="6011" y="32"/>
                  </a:moveTo>
                  <a:lnTo>
                    <a:pt x="5979" y="32"/>
                  </a:lnTo>
                  <a:cubicBezTo>
                    <a:pt x="5970" y="32"/>
                    <a:pt x="5963" y="25"/>
                    <a:pt x="5963" y="16"/>
                  </a:cubicBezTo>
                  <a:cubicBezTo>
                    <a:pt x="5963" y="7"/>
                    <a:pt x="5970" y="0"/>
                    <a:pt x="5979" y="0"/>
                  </a:cubicBezTo>
                  <a:lnTo>
                    <a:pt x="6011" y="0"/>
                  </a:lnTo>
                  <a:cubicBezTo>
                    <a:pt x="6020" y="0"/>
                    <a:pt x="6027" y="7"/>
                    <a:pt x="6027" y="16"/>
                  </a:cubicBezTo>
                  <a:cubicBezTo>
                    <a:pt x="6027" y="25"/>
                    <a:pt x="6020" y="32"/>
                    <a:pt x="6011" y="32"/>
                  </a:cubicBezTo>
                  <a:close/>
                  <a:moveTo>
                    <a:pt x="5915" y="32"/>
                  </a:moveTo>
                  <a:lnTo>
                    <a:pt x="5883" y="32"/>
                  </a:lnTo>
                  <a:cubicBezTo>
                    <a:pt x="5874" y="32"/>
                    <a:pt x="5867" y="25"/>
                    <a:pt x="5867" y="16"/>
                  </a:cubicBezTo>
                  <a:cubicBezTo>
                    <a:pt x="5867" y="7"/>
                    <a:pt x="5874" y="0"/>
                    <a:pt x="5883" y="0"/>
                  </a:cubicBezTo>
                  <a:lnTo>
                    <a:pt x="5915" y="0"/>
                  </a:lnTo>
                  <a:cubicBezTo>
                    <a:pt x="5924" y="0"/>
                    <a:pt x="5931" y="7"/>
                    <a:pt x="5931" y="16"/>
                  </a:cubicBezTo>
                  <a:cubicBezTo>
                    <a:pt x="5931" y="25"/>
                    <a:pt x="5924" y="32"/>
                    <a:pt x="5915" y="32"/>
                  </a:cubicBezTo>
                  <a:close/>
                  <a:moveTo>
                    <a:pt x="5819" y="32"/>
                  </a:moveTo>
                  <a:lnTo>
                    <a:pt x="5787" y="32"/>
                  </a:lnTo>
                  <a:cubicBezTo>
                    <a:pt x="5778" y="32"/>
                    <a:pt x="5771" y="25"/>
                    <a:pt x="5771" y="16"/>
                  </a:cubicBezTo>
                  <a:cubicBezTo>
                    <a:pt x="5771" y="7"/>
                    <a:pt x="5778" y="0"/>
                    <a:pt x="5787" y="0"/>
                  </a:cubicBezTo>
                  <a:lnTo>
                    <a:pt x="5819" y="0"/>
                  </a:lnTo>
                  <a:cubicBezTo>
                    <a:pt x="5828" y="0"/>
                    <a:pt x="5835" y="7"/>
                    <a:pt x="5835" y="16"/>
                  </a:cubicBezTo>
                  <a:cubicBezTo>
                    <a:pt x="5835" y="25"/>
                    <a:pt x="5828" y="32"/>
                    <a:pt x="5819" y="32"/>
                  </a:cubicBezTo>
                  <a:close/>
                  <a:moveTo>
                    <a:pt x="5723" y="32"/>
                  </a:moveTo>
                  <a:lnTo>
                    <a:pt x="5691" y="32"/>
                  </a:lnTo>
                  <a:cubicBezTo>
                    <a:pt x="5682" y="32"/>
                    <a:pt x="5675" y="25"/>
                    <a:pt x="5675" y="16"/>
                  </a:cubicBezTo>
                  <a:cubicBezTo>
                    <a:pt x="5675" y="7"/>
                    <a:pt x="5682" y="0"/>
                    <a:pt x="5691" y="0"/>
                  </a:cubicBezTo>
                  <a:lnTo>
                    <a:pt x="5723" y="0"/>
                  </a:lnTo>
                  <a:cubicBezTo>
                    <a:pt x="5732" y="0"/>
                    <a:pt x="5739" y="7"/>
                    <a:pt x="5739" y="16"/>
                  </a:cubicBezTo>
                  <a:cubicBezTo>
                    <a:pt x="5739" y="25"/>
                    <a:pt x="5732" y="32"/>
                    <a:pt x="5723" y="32"/>
                  </a:cubicBezTo>
                  <a:close/>
                  <a:moveTo>
                    <a:pt x="5627" y="32"/>
                  </a:moveTo>
                  <a:lnTo>
                    <a:pt x="5595" y="32"/>
                  </a:lnTo>
                  <a:cubicBezTo>
                    <a:pt x="5586" y="32"/>
                    <a:pt x="5579" y="25"/>
                    <a:pt x="5579" y="16"/>
                  </a:cubicBezTo>
                  <a:cubicBezTo>
                    <a:pt x="5579" y="7"/>
                    <a:pt x="5586" y="0"/>
                    <a:pt x="5595" y="0"/>
                  </a:cubicBezTo>
                  <a:lnTo>
                    <a:pt x="5627" y="0"/>
                  </a:lnTo>
                  <a:cubicBezTo>
                    <a:pt x="5636" y="0"/>
                    <a:pt x="5643" y="7"/>
                    <a:pt x="5643" y="16"/>
                  </a:cubicBezTo>
                  <a:cubicBezTo>
                    <a:pt x="5643" y="25"/>
                    <a:pt x="5636" y="32"/>
                    <a:pt x="5627" y="32"/>
                  </a:cubicBezTo>
                  <a:close/>
                  <a:moveTo>
                    <a:pt x="5531" y="32"/>
                  </a:moveTo>
                  <a:lnTo>
                    <a:pt x="5499" y="32"/>
                  </a:lnTo>
                  <a:cubicBezTo>
                    <a:pt x="5490" y="32"/>
                    <a:pt x="5483" y="25"/>
                    <a:pt x="5483" y="16"/>
                  </a:cubicBezTo>
                  <a:cubicBezTo>
                    <a:pt x="5483" y="7"/>
                    <a:pt x="5490" y="0"/>
                    <a:pt x="5499" y="0"/>
                  </a:cubicBezTo>
                  <a:lnTo>
                    <a:pt x="5531" y="0"/>
                  </a:lnTo>
                  <a:cubicBezTo>
                    <a:pt x="5540" y="0"/>
                    <a:pt x="5547" y="7"/>
                    <a:pt x="5547" y="16"/>
                  </a:cubicBezTo>
                  <a:cubicBezTo>
                    <a:pt x="5547" y="25"/>
                    <a:pt x="5540" y="32"/>
                    <a:pt x="5531" y="32"/>
                  </a:cubicBezTo>
                  <a:close/>
                  <a:moveTo>
                    <a:pt x="5435" y="32"/>
                  </a:moveTo>
                  <a:lnTo>
                    <a:pt x="5403" y="32"/>
                  </a:lnTo>
                  <a:cubicBezTo>
                    <a:pt x="5394" y="32"/>
                    <a:pt x="5387" y="25"/>
                    <a:pt x="5387" y="16"/>
                  </a:cubicBezTo>
                  <a:cubicBezTo>
                    <a:pt x="5387" y="7"/>
                    <a:pt x="5394" y="0"/>
                    <a:pt x="5403" y="0"/>
                  </a:cubicBezTo>
                  <a:lnTo>
                    <a:pt x="5435" y="0"/>
                  </a:lnTo>
                  <a:cubicBezTo>
                    <a:pt x="5444" y="0"/>
                    <a:pt x="5451" y="7"/>
                    <a:pt x="5451" y="16"/>
                  </a:cubicBezTo>
                  <a:cubicBezTo>
                    <a:pt x="5451" y="25"/>
                    <a:pt x="5444" y="32"/>
                    <a:pt x="5435" y="32"/>
                  </a:cubicBezTo>
                  <a:close/>
                  <a:moveTo>
                    <a:pt x="5339" y="32"/>
                  </a:moveTo>
                  <a:lnTo>
                    <a:pt x="5307" y="32"/>
                  </a:lnTo>
                  <a:cubicBezTo>
                    <a:pt x="5298" y="32"/>
                    <a:pt x="5291" y="25"/>
                    <a:pt x="5291" y="16"/>
                  </a:cubicBezTo>
                  <a:cubicBezTo>
                    <a:pt x="5291" y="7"/>
                    <a:pt x="5298" y="0"/>
                    <a:pt x="5307" y="0"/>
                  </a:cubicBezTo>
                  <a:lnTo>
                    <a:pt x="5339" y="0"/>
                  </a:lnTo>
                  <a:cubicBezTo>
                    <a:pt x="5348" y="0"/>
                    <a:pt x="5355" y="7"/>
                    <a:pt x="5355" y="16"/>
                  </a:cubicBezTo>
                  <a:cubicBezTo>
                    <a:pt x="5355" y="25"/>
                    <a:pt x="5348" y="32"/>
                    <a:pt x="5339" y="32"/>
                  </a:cubicBezTo>
                  <a:close/>
                  <a:moveTo>
                    <a:pt x="5243" y="32"/>
                  </a:moveTo>
                  <a:lnTo>
                    <a:pt x="5211" y="32"/>
                  </a:lnTo>
                  <a:cubicBezTo>
                    <a:pt x="5202" y="32"/>
                    <a:pt x="5195" y="25"/>
                    <a:pt x="5195" y="16"/>
                  </a:cubicBezTo>
                  <a:cubicBezTo>
                    <a:pt x="5195" y="7"/>
                    <a:pt x="5202" y="0"/>
                    <a:pt x="5211" y="0"/>
                  </a:cubicBezTo>
                  <a:lnTo>
                    <a:pt x="5243" y="0"/>
                  </a:lnTo>
                  <a:cubicBezTo>
                    <a:pt x="5252" y="0"/>
                    <a:pt x="5259" y="7"/>
                    <a:pt x="5259" y="16"/>
                  </a:cubicBezTo>
                  <a:cubicBezTo>
                    <a:pt x="5259" y="25"/>
                    <a:pt x="5252" y="32"/>
                    <a:pt x="5243" y="32"/>
                  </a:cubicBezTo>
                  <a:close/>
                  <a:moveTo>
                    <a:pt x="5147" y="32"/>
                  </a:moveTo>
                  <a:lnTo>
                    <a:pt x="5115" y="32"/>
                  </a:lnTo>
                  <a:cubicBezTo>
                    <a:pt x="5106" y="32"/>
                    <a:pt x="5099" y="25"/>
                    <a:pt x="5099" y="16"/>
                  </a:cubicBezTo>
                  <a:cubicBezTo>
                    <a:pt x="5099" y="7"/>
                    <a:pt x="5106" y="0"/>
                    <a:pt x="5115" y="0"/>
                  </a:cubicBezTo>
                  <a:lnTo>
                    <a:pt x="5147" y="0"/>
                  </a:lnTo>
                  <a:cubicBezTo>
                    <a:pt x="5156" y="0"/>
                    <a:pt x="5163" y="7"/>
                    <a:pt x="5163" y="16"/>
                  </a:cubicBezTo>
                  <a:cubicBezTo>
                    <a:pt x="5163" y="25"/>
                    <a:pt x="5156" y="32"/>
                    <a:pt x="5147" y="32"/>
                  </a:cubicBezTo>
                  <a:close/>
                  <a:moveTo>
                    <a:pt x="5051" y="32"/>
                  </a:moveTo>
                  <a:lnTo>
                    <a:pt x="5019" y="32"/>
                  </a:lnTo>
                  <a:cubicBezTo>
                    <a:pt x="5010" y="32"/>
                    <a:pt x="5003" y="25"/>
                    <a:pt x="5003" y="16"/>
                  </a:cubicBezTo>
                  <a:cubicBezTo>
                    <a:pt x="5003" y="7"/>
                    <a:pt x="5010" y="0"/>
                    <a:pt x="5019" y="0"/>
                  </a:cubicBezTo>
                  <a:lnTo>
                    <a:pt x="5051" y="0"/>
                  </a:lnTo>
                  <a:cubicBezTo>
                    <a:pt x="5060" y="0"/>
                    <a:pt x="5067" y="7"/>
                    <a:pt x="5067" y="16"/>
                  </a:cubicBezTo>
                  <a:cubicBezTo>
                    <a:pt x="5067" y="25"/>
                    <a:pt x="5060" y="32"/>
                    <a:pt x="5051" y="32"/>
                  </a:cubicBezTo>
                  <a:close/>
                  <a:moveTo>
                    <a:pt x="4955" y="32"/>
                  </a:moveTo>
                  <a:lnTo>
                    <a:pt x="4923" y="32"/>
                  </a:lnTo>
                  <a:cubicBezTo>
                    <a:pt x="4914" y="32"/>
                    <a:pt x="4907" y="25"/>
                    <a:pt x="4907" y="16"/>
                  </a:cubicBezTo>
                  <a:cubicBezTo>
                    <a:pt x="4907" y="7"/>
                    <a:pt x="4914" y="0"/>
                    <a:pt x="4923" y="0"/>
                  </a:cubicBezTo>
                  <a:lnTo>
                    <a:pt x="4955" y="0"/>
                  </a:lnTo>
                  <a:cubicBezTo>
                    <a:pt x="4964" y="0"/>
                    <a:pt x="4971" y="7"/>
                    <a:pt x="4971" y="16"/>
                  </a:cubicBezTo>
                  <a:cubicBezTo>
                    <a:pt x="4971" y="25"/>
                    <a:pt x="4964" y="32"/>
                    <a:pt x="4955" y="32"/>
                  </a:cubicBezTo>
                  <a:close/>
                  <a:moveTo>
                    <a:pt x="4859" y="32"/>
                  </a:moveTo>
                  <a:lnTo>
                    <a:pt x="4827" y="32"/>
                  </a:lnTo>
                  <a:cubicBezTo>
                    <a:pt x="4818" y="32"/>
                    <a:pt x="4811" y="25"/>
                    <a:pt x="4811" y="16"/>
                  </a:cubicBezTo>
                  <a:cubicBezTo>
                    <a:pt x="4811" y="7"/>
                    <a:pt x="4818" y="0"/>
                    <a:pt x="4827" y="0"/>
                  </a:cubicBezTo>
                  <a:lnTo>
                    <a:pt x="4859" y="0"/>
                  </a:lnTo>
                  <a:cubicBezTo>
                    <a:pt x="4868" y="0"/>
                    <a:pt x="4875" y="7"/>
                    <a:pt x="4875" y="16"/>
                  </a:cubicBezTo>
                  <a:cubicBezTo>
                    <a:pt x="4875" y="25"/>
                    <a:pt x="4868" y="32"/>
                    <a:pt x="4859" y="32"/>
                  </a:cubicBezTo>
                  <a:close/>
                  <a:moveTo>
                    <a:pt x="4763" y="32"/>
                  </a:moveTo>
                  <a:lnTo>
                    <a:pt x="4731" y="32"/>
                  </a:lnTo>
                  <a:cubicBezTo>
                    <a:pt x="4722" y="32"/>
                    <a:pt x="4715" y="25"/>
                    <a:pt x="4715" y="16"/>
                  </a:cubicBezTo>
                  <a:cubicBezTo>
                    <a:pt x="4715" y="7"/>
                    <a:pt x="4722" y="0"/>
                    <a:pt x="4731" y="0"/>
                  </a:cubicBezTo>
                  <a:lnTo>
                    <a:pt x="4763" y="0"/>
                  </a:lnTo>
                  <a:cubicBezTo>
                    <a:pt x="4772" y="0"/>
                    <a:pt x="4779" y="7"/>
                    <a:pt x="4779" y="16"/>
                  </a:cubicBezTo>
                  <a:cubicBezTo>
                    <a:pt x="4779" y="25"/>
                    <a:pt x="4772" y="32"/>
                    <a:pt x="4763" y="32"/>
                  </a:cubicBezTo>
                  <a:close/>
                  <a:moveTo>
                    <a:pt x="4667" y="32"/>
                  </a:moveTo>
                  <a:lnTo>
                    <a:pt x="4635" y="32"/>
                  </a:lnTo>
                  <a:cubicBezTo>
                    <a:pt x="4626" y="32"/>
                    <a:pt x="4619" y="25"/>
                    <a:pt x="4619" y="16"/>
                  </a:cubicBezTo>
                  <a:cubicBezTo>
                    <a:pt x="4619" y="7"/>
                    <a:pt x="4626" y="0"/>
                    <a:pt x="4635" y="0"/>
                  </a:cubicBezTo>
                  <a:lnTo>
                    <a:pt x="4667" y="0"/>
                  </a:lnTo>
                  <a:cubicBezTo>
                    <a:pt x="4676" y="0"/>
                    <a:pt x="4683" y="7"/>
                    <a:pt x="4683" y="16"/>
                  </a:cubicBezTo>
                  <a:cubicBezTo>
                    <a:pt x="4683" y="25"/>
                    <a:pt x="4676" y="32"/>
                    <a:pt x="4667" y="32"/>
                  </a:cubicBezTo>
                  <a:close/>
                  <a:moveTo>
                    <a:pt x="4571" y="32"/>
                  </a:moveTo>
                  <a:lnTo>
                    <a:pt x="4539" y="32"/>
                  </a:lnTo>
                  <a:cubicBezTo>
                    <a:pt x="4530" y="32"/>
                    <a:pt x="4523" y="25"/>
                    <a:pt x="4523" y="16"/>
                  </a:cubicBezTo>
                  <a:cubicBezTo>
                    <a:pt x="4523" y="7"/>
                    <a:pt x="4530" y="0"/>
                    <a:pt x="4539" y="0"/>
                  </a:cubicBezTo>
                  <a:lnTo>
                    <a:pt x="4571" y="0"/>
                  </a:lnTo>
                  <a:cubicBezTo>
                    <a:pt x="4580" y="0"/>
                    <a:pt x="4587" y="7"/>
                    <a:pt x="4587" y="16"/>
                  </a:cubicBezTo>
                  <a:cubicBezTo>
                    <a:pt x="4587" y="25"/>
                    <a:pt x="4580" y="32"/>
                    <a:pt x="4571" y="32"/>
                  </a:cubicBezTo>
                  <a:close/>
                  <a:moveTo>
                    <a:pt x="4475" y="32"/>
                  </a:moveTo>
                  <a:lnTo>
                    <a:pt x="4443" y="32"/>
                  </a:lnTo>
                  <a:cubicBezTo>
                    <a:pt x="4434" y="32"/>
                    <a:pt x="4427" y="25"/>
                    <a:pt x="4427" y="16"/>
                  </a:cubicBezTo>
                  <a:cubicBezTo>
                    <a:pt x="4427" y="7"/>
                    <a:pt x="4434" y="0"/>
                    <a:pt x="4443" y="0"/>
                  </a:cubicBezTo>
                  <a:lnTo>
                    <a:pt x="4475" y="0"/>
                  </a:lnTo>
                  <a:cubicBezTo>
                    <a:pt x="4484" y="0"/>
                    <a:pt x="4491" y="7"/>
                    <a:pt x="4491" y="16"/>
                  </a:cubicBezTo>
                  <a:cubicBezTo>
                    <a:pt x="4491" y="25"/>
                    <a:pt x="4484" y="32"/>
                    <a:pt x="4475" y="32"/>
                  </a:cubicBezTo>
                  <a:close/>
                  <a:moveTo>
                    <a:pt x="4379" y="32"/>
                  </a:moveTo>
                  <a:lnTo>
                    <a:pt x="4347" y="32"/>
                  </a:lnTo>
                  <a:cubicBezTo>
                    <a:pt x="4338" y="32"/>
                    <a:pt x="4331" y="25"/>
                    <a:pt x="4331" y="16"/>
                  </a:cubicBezTo>
                  <a:cubicBezTo>
                    <a:pt x="4331" y="7"/>
                    <a:pt x="4338" y="0"/>
                    <a:pt x="4347" y="0"/>
                  </a:cubicBezTo>
                  <a:lnTo>
                    <a:pt x="4379" y="0"/>
                  </a:lnTo>
                  <a:cubicBezTo>
                    <a:pt x="4388" y="0"/>
                    <a:pt x="4395" y="7"/>
                    <a:pt x="4395" y="16"/>
                  </a:cubicBezTo>
                  <a:cubicBezTo>
                    <a:pt x="4395" y="25"/>
                    <a:pt x="4388" y="32"/>
                    <a:pt x="4379" y="32"/>
                  </a:cubicBezTo>
                  <a:close/>
                  <a:moveTo>
                    <a:pt x="4283" y="32"/>
                  </a:moveTo>
                  <a:lnTo>
                    <a:pt x="4251" y="32"/>
                  </a:lnTo>
                  <a:cubicBezTo>
                    <a:pt x="4242" y="32"/>
                    <a:pt x="4235" y="25"/>
                    <a:pt x="4235" y="16"/>
                  </a:cubicBezTo>
                  <a:cubicBezTo>
                    <a:pt x="4235" y="7"/>
                    <a:pt x="4242" y="0"/>
                    <a:pt x="4251" y="0"/>
                  </a:cubicBezTo>
                  <a:lnTo>
                    <a:pt x="4283" y="0"/>
                  </a:lnTo>
                  <a:cubicBezTo>
                    <a:pt x="4292" y="0"/>
                    <a:pt x="4299" y="7"/>
                    <a:pt x="4299" y="16"/>
                  </a:cubicBezTo>
                  <a:cubicBezTo>
                    <a:pt x="4299" y="25"/>
                    <a:pt x="4292" y="32"/>
                    <a:pt x="4283" y="32"/>
                  </a:cubicBezTo>
                  <a:close/>
                  <a:moveTo>
                    <a:pt x="4187" y="32"/>
                  </a:moveTo>
                  <a:lnTo>
                    <a:pt x="4155" y="32"/>
                  </a:lnTo>
                  <a:cubicBezTo>
                    <a:pt x="4146" y="32"/>
                    <a:pt x="4139" y="25"/>
                    <a:pt x="4139" y="16"/>
                  </a:cubicBezTo>
                  <a:cubicBezTo>
                    <a:pt x="4139" y="7"/>
                    <a:pt x="4146" y="0"/>
                    <a:pt x="4155" y="0"/>
                  </a:cubicBezTo>
                  <a:lnTo>
                    <a:pt x="4187" y="0"/>
                  </a:lnTo>
                  <a:cubicBezTo>
                    <a:pt x="4196" y="0"/>
                    <a:pt x="4203" y="7"/>
                    <a:pt x="4203" y="16"/>
                  </a:cubicBezTo>
                  <a:cubicBezTo>
                    <a:pt x="4203" y="25"/>
                    <a:pt x="4196" y="32"/>
                    <a:pt x="4187" y="32"/>
                  </a:cubicBezTo>
                  <a:close/>
                  <a:moveTo>
                    <a:pt x="4091" y="32"/>
                  </a:moveTo>
                  <a:lnTo>
                    <a:pt x="4059" y="32"/>
                  </a:lnTo>
                  <a:cubicBezTo>
                    <a:pt x="4050" y="32"/>
                    <a:pt x="4043" y="25"/>
                    <a:pt x="4043" y="16"/>
                  </a:cubicBezTo>
                  <a:cubicBezTo>
                    <a:pt x="4043" y="7"/>
                    <a:pt x="4050" y="0"/>
                    <a:pt x="4059" y="0"/>
                  </a:cubicBezTo>
                  <a:lnTo>
                    <a:pt x="4091" y="0"/>
                  </a:lnTo>
                  <a:cubicBezTo>
                    <a:pt x="4100" y="0"/>
                    <a:pt x="4107" y="7"/>
                    <a:pt x="4107" y="16"/>
                  </a:cubicBezTo>
                  <a:cubicBezTo>
                    <a:pt x="4107" y="25"/>
                    <a:pt x="4100" y="32"/>
                    <a:pt x="4091" y="32"/>
                  </a:cubicBezTo>
                  <a:close/>
                  <a:moveTo>
                    <a:pt x="3995" y="32"/>
                  </a:moveTo>
                  <a:lnTo>
                    <a:pt x="3963" y="32"/>
                  </a:lnTo>
                  <a:cubicBezTo>
                    <a:pt x="3954" y="32"/>
                    <a:pt x="3947" y="25"/>
                    <a:pt x="3947" y="16"/>
                  </a:cubicBezTo>
                  <a:cubicBezTo>
                    <a:pt x="3947" y="7"/>
                    <a:pt x="3954" y="0"/>
                    <a:pt x="3963" y="0"/>
                  </a:cubicBezTo>
                  <a:lnTo>
                    <a:pt x="3995" y="0"/>
                  </a:lnTo>
                  <a:cubicBezTo>
                    <a:pt x="4004" y="0"/>
                    <a:pt x="4011" y="7"/>
                    <a:pt x="4011" y="16"/>
                  </a:cubicBezTo>
                  <a:cubicBezTo>
                    <a:pt x="4011" y="25"/>
                    <a:pt x="4004" y="32"/>
                    <a:pt x="3995" y="32"/>
                  </a:cubicBezTo>
                  <a:close/>
                  <a:moveTo>
                    <a:pt x="3899" y="32"/>
                  </a:moveTo>
                  <a:lnTo>
                    <a:pt x="3867" y="32"/>
                  </a:lnTo>
                  <a:cubicBezTo>
                    <a:pt x="3858" y="32"/>
                    <a:pt x="3851" y="25"/>
                    <a:pt x="3851" y="16"/>
                  </a:cubicBezTo>
                  <a:cubicBezTo>
                    <a:pt x="3851" y="7"/>
                    <a:pt x="3858" y="0"/>
                    <a:pt x="3867" y="0"/>
                  </a:cubicBezTo>
                  <a:lnTo>
                    <a:pt x="3899" y="0"/>
                  </a:lnTo>
                  <a:cubicBezTo>
                    <a:pt x="3908" y="0"/>
                    <a:pt x="3915" y="7"/>
                    <a:pt x="3915" y="16"/>
                  </a:cubicBezTo>
                  <a:cubicBezTo>
                    <a:pt x="3915" y="25"/>
                    <a:pt x="3908" y="32"/>
                    <a:pt x="3899" y="32"/>
                  </a:cubicBezTo>
                  <a:close/>
                  <a:moveTo>
                    <a:pt x="3803" y="32"/>
                  </a:moveTo>
                  <a:lnTo>
                    <a:pt x="3771" y="32"/>
                  </a:lnTo>
                  <a:cubicBezTo>
                    <a:pt x="3762" y="32"/>
                    <a:pt x="3755" y="25"/>
                    <a:pt x="3755" y="16"/>
                  </a:cubicBezTo>
                  <a:cubicBezTo>
                    <a:pt x="3755" y="7"/>
                    <a:pt x="3762" y="0"/>
                    <a:pt x="3771" y="0"/>
                  </a:cubicBezTo>
                  <a:lnTo>
                    <a:pt x="3803" y="0"/>
                  </a:lnTo>
                  <a:cubicBezTo>
                    <a:pt x="3812" y="0"/>
                    <a:pt x="3819" y="7"/>
                    <a:pt x="3819" y="16"/>
                  </a:cubicBezTo>
                  <a:cubicBezTo>
                    <a:pt x="3819" y="25"/>
                    <a:pt x="3812" y="32"/>
                    <a:pt x="3803" y="32"/>
                  </a:cubicBezTo>
                  <a:close/>
                  <a:moveTo>
                    <a:pt x="3707" y="32"/>
                  </a:moveTo>
                  <a:lnTo>
                    <a:pt x="3675" y="32"/>
                  </a:lnTo>
                  <a:cubicBezTo>
                    <a:pt x="3666" y="32"/>
                    <a:pt x="3659" y="25"/>
                    <a:pt x="3659" y="16"/>
                  </a:cubicBezTo>
                  <a:cubicBezTo>
                    <a:pt x="3659" y="7"/>
                    <a:pt x="3666" y="0"/>
                    <a:pt x="3675" y="0"/>
                  </a:cubicBezTo>
                  <a:lnTo>
                    <a:pt x="3707" y="0"/>
                  </a:lnTo>
                  <a:cubicBezTo>
                    <a:pt x="3716" y="0"/>
                    <a:pt x="3723" y="7"/>
                    <a:pt x="3723" y="16"/>
                  </a:cubicBezTo>
                  <a:cubicBezTo>
                    <a:pt x="3723" y="25"/>
                    <a:pt x="3716" y="32"/>
                    <a:pt x="3707" y="32"/>
                  </a:cubicBezTo>
                  <a:close/>
                  <a:moveTo>
                    <a:pt x="3611" y="32"/>
                  </a:moveTo>
                  <a:lnTo>
                    <a:pt x="3579" y="32"/>
                  </a:lnTo>
                  <a:cubicBezTo>
                    <a:pt x="3570" y="32"/>
                    <a:pt x="3563" y="25"/>
                    <a:pt x="3563" y="16"/>
                  </a:cubicBezTo>
                  <a:cubicBezTo>
                    <a:pt x="3563" y="7"/>
                    <a:pt x="3570" y="0"/>
                    <a:pt x="3579" y="0"/>
                  </a:cubicBezTo>
                  <a:lnTo>
                    <a:pt x="3611" y="0"/>
                  </a:lnTo>
                  <a:cubicBezTo>
                    <a:pt x="3620" y="0"/>
                    <a:pt x="3627" y="7"/>
                    <a:pt x="3627" y="16"/>
                  </a:cubicBezTo>
                  <a:cubicBezTo>
                    <a:pt x="3627" y="25"/>
                    <a:pt x="3620" y="32"/>
                    <a:pt x="3611" y="32"/>
                  </a:cubicBezTo>
                  <a:close/>
                  <a:moveTo>
                    <a:pt x="3515" y="32"/>
                  </a:moveTo>
                  <a:lnTo>
                    <a:pt x="3483" y="32"/>
                  </a:lnTo>
                  <a:cubicBezTo>
                    <a:pt x="3474" y="32"/>
                    <a:pt x="3467" y="25"/>
                    <a:pt x="3467" y="16"/>
                  </a:cubicBezTo>
                  <a:cubicBezTo>
                    <a:pt x="3467" y="7"/>
                    <a:pt x="3474" y="0"/>
                    <a:pt x="3483" y="0"/>
                  </a:cubicBezTo>
                  <a:lnTo>
                    <a:pt x="3515" y="0"/>
                  </a:lnTo>
                  <a:cubicBezTo>
                    <a:pt x="3524" y="0"/>
                    <a:pt x="3531" y="7"/>
                    <a:pt x="3531" y="16"/>
                  </a:cubicBezTo>
                  <a:cubicBezTo>
                    <a:pt x="3531" y="25"/>
                    <a:pt x="3524" y="32"/>
                    <a:pt x="3515" y="32"/>
                  </a:cubicBezTo>
                  <a:close/>
                  <a:moveTo>
                    <a:pt x="3419" y="32"/>
                  </a:moveTo>
                  <a:lnTo>
                    <a:pt x="3387" y="32"/>
                  </a:lnTo>
                  <a:cubicBezTo>
                    <a:pt x="3378" y="32"/>
                    <a:pt x="3371" y="25"/>
                    <a:pt x="3371" y="16"/>
                  </a:cubicBezTo>
                  <a:cubicBezTo>
                    <a:pt x="3371" y="7"/>
                    <a:pt x="3378" y="0"/>
                    <a:pt x="3387" y="0"/>
                  </a:cubicBezTo>
                  <a:lnTo>
                    <a:pt x="3419" y="0"/>
                  </a:lnTo>
                  <a:cubicBezTo>
                    <a:pt x="3428" y="0"/>
                    <a:pt x="3435" y="7"/>
                    <a:pt x="3435" y="16"/>
                  </a:cubicBezTo>
                  <a:cubicBezTo>
                    <a:pt x="3435" y="25"/>
                    <a:pt x="3428" y="32"/>
                    <a:pt x="3419" y="32"/>
                  </a:cubicBezTo>
                  <a:close/>
                  <a:moveTo>
                    <a:pt x="3323" y="32"/>
                  </a:moveTo>
                  <a:lnTo>
                    <a:pt x="3291" y="32"/>
                  </a:lnTo>
                  <a:cubicBezTo>
                    <a:pt x="3282" y="32"/>
                    <a:pt x="3275" y="25"/>
                    <a:pt x="3275" y="16"/>
                  </a:cubicBezTo>
                  <a:cubicBezTo>
                    <a:pt x="3275" y="7"/>
                    <a:pt x="3282" y="0"/>
                    <a:pt x="3291" y="0"/>
                  </a:cubicBezTo>
                  <a:lnTo>
                    <a:pt x="3323" y="0"/>
                  </a:lnTo>
                  <a:cubicBezTo>
                    <a:pt x="3332" y="0"/>
                    <a:pt x="3339" y="7"/>
                    <a:pt x="3339" y="16"/>
                  </a:cubicBezTo>
                  <a:cubicBezTo>
                    <a:pt x="3339" y="25"/>
                    <a:pt x="3332" y="32"/>
                    <a:pt x="3323" y="32"/>
                  </a:cubicBezTo>
                  <a:close/>
                  <a:moveTo>
                    <a:pt x="3227" y="32"/>
                  </a:moveTo>
                  <a:lnTo>
                    <a:pt x="3195" y="32"/>
                  </a:lnTo>
                  <a:cubicBezTo>
                    <a:pt x="3186" y="32"/>
                    <a:pt x="3179" y="25"/>
                    <a:pt x="3179" y="16"/>
                  </a:cubicBezTo>
                  <a:cubicBezTo>
                    <a:pt x="3179" y="7"/>
                    <a:pt x="3186" y="0"/>
                    <a:pt x="3195" y="0"/>
                  </a:cubicBezTo>
                  <a:lnTo>
                    <a:pt x="3227" y="0"/>
                  </a:lnTo>
                  <a:cubicBezTo>
                    <a:pt x="3236" y="0"/>
                    <a:pt x="3243" y="7"/>
                    <a:pt x="3243" y="16"/>
                  </a:cubicBezTo>
                  <a:cubicBezTo>
                    <a:pt x="3243" y="25"/>
                    <a:pt x="3236" y="32"/>
                    <a:pt x="3227" y="32"/>
                  </a:cubicBezTo>
                  <a:close/>
                  <a:moveTo>
                    <a:pt x="3131" y="32"/>
                  </a:moveTo>
                  <a:lnTo>
                    <a:pt x="3099" y="32"/>
                  </a:lnTo>
                  <a:cubicBezTo>
                    <a:pt x="3090" y="32"/>
                    <a:pt x="3083" y="25"/>
                    <a:pt x="3083" y="16"/>
                  </a:cubicBezTo>
                  <a:cubicBezTo>
                    <a:pt x="3083" y="7"/>
                    <a:pt x="3090" y="0"/>
                    <a:pt x="3099" y="0"/>
                  </a:cubicBezTo>
                  <a:lnTo>
                    <a:pt x="3131" y="0"/>
                  </a:lnTo>
                  <a:cubicBezTo>
                    <a:pt x="3140" y="0"/>
                    <a:pt x="3147" y="7"/>
                    <a:pt x="3147" y="16"/>
                  </a:cubicBezTo>
                  <a:cubicBezTo>
                    <a:pt x="3147" y="25"/>
                    <a:pt x="3140" y="32"/>
                    <a:pt x="3131" y="32"/>
                  </a:cubicBezTo>
                  <a:close/>
                  <a:moveTo>
                    <a:pt x="3035" y="32"/>
                  </a:moveTo>
                  <a:lnTo>
                    <a:pt x="3003" y="32"/>
                  </a:lnTo>
                  <a:cubicBezTo>
                    <a:pt x="2994" y="32"/>
                    <a:pt x="2987" y="25"/>
                    <a:pt x="2987" y="16"/>
                  </a:cubicBezTo>
                  <a:cubicBezTo>
                    <a:pt x="2987" y="7"/>
                    <a:pt x="2994" y="0"/>
                    <a:pt x="3003" y="0"/>
                  </a:cubicBezTo>
                  <a:lnTo>
                    <a:pt x="3035" y="0"/>
                  </a:lnTo>
                  <a:cubicBezTo>
                    <a:pt x="3044" y="0"/>
                    <a:pt x="3051" y="7"/>
                    <a:pt x="3051" y="16"/>
                  </a:cubicBezTo>
                  <a:cubicBezTo>
                    <a:pt x="3051" y="25"/>
                    <a:pt x="3044" y="32"/>
                    <a:pt x="3035" y="32"/>
                  </a:cubicBezTo>
                  <a:close/>
                  <a:moveTo>
                    <a:pt x="2939" y="32"/>
                  </a:moveTo>
                  <a:lnTo>
                    <a:pt x="2907" y="32"/>
                  </a:lnTo>
                  <a:cubicBezTo>
                    <a:pt x="2898" y="32"/>
                    <a:pt x="2891" y="25"/>
                    <a:pt x="2891" y="16"/>
                  </a:cubicBezTo>
                  <a:cubicBezTo>
                    <a:pt x="2891" y="7"/>
                    <a:pt x="2898" y="0"/>
                    <a:pt x="2907" y="0"/>
                  </a:cubicBezTo>
                  <a:lnTo>
                    <a:pt x="2939" y="0"/>
                  </a:lnTo>
                  <a:cubicBezTo>
                    <a:pt x="2948" y="0"/>
                    <a:pt x="2955" y="7"/>
                    <a:pt x="2955" y="16"/>
                  </a:cubicBezTo>
                  <a:cubicBezTo>
                    <a:pt x="2955" y="25"/>
                    <a:pt x="2948" y="32"/>
                    <a:pt x="2939" y="32"/>
                  </a:cubicBezTo>
                  <a:close/>
                  <a:moveTo>
                    <a:pt x="2843" y="32"/>
                  </a:moveTo>
                  <a:lnTo>
                    <a:pt x="2811" y="32"/>
                  </a:lnTo>
                  <a:cubicBezTo>
                    <a:pt x="2802" y="32"/>
                    <a:pt x="2795" y="25"/>
                    <a:pt x="2795" y="16"/>
                  </a:cubicBezTo>
                  <a:cubicBezTo>
                    <a:pt x="2795" y="7"/>
                    <a:pt x="2802" y="0"/>
                    <a:pt x="2811" y="0"/>
                  </a:cubicBezTo>
                  <a:lnTo>
                    <a:pt x="2843" y="0"/>
                  </a:lnTo>
                  <a:cubicBezTo>
                    <a:pt x="2852" y="0"/>
                    <a:pt x="2859" y="7"/>
                    <a:pt x="2859" y="16"/>
                  </a:cubicBezTo>
                  <a:cubicBezTo>
                    <a:pt x="2859" y="25"/>
                    <a:pt x="2852" y="32"/>
                    <a:pt x="2843" y="32"/>
                  </a:cubicBezTo>
                  <a:close/>
                  <a:moveTo>
                    <a:pt x="2747" y="32"/>
                  </a:moveTo>
                  <a:lnTo>
                    <a:pt x="2715" y="32"/>
                  </a:lnTo>
                  <a:cubicBezTo>
                    <a:pt x="2706" y="32"/>
                    <a:pt x="2699" y="25"/>
                    <a:pt x="2699" y="16"/>
                  </a:cubicBezTo>
                  <a:cubicBezTo>
                    <a:pt x="2699" y="7"/>
                    <a:pt x="2706" y="0"/>
                    <a:pt x="2715" y="0"/>
                  </a:cubicBezTo>
                  <a:lnTo>
                    <a:pt x="2747" y="0"/>
                  </a:lnTo>
                  <a:cubicBezTo>
                    <a:pt x="2756" y="0"/>
                    <a:pt x="2763" y="7"/>
                    <a:pt x="2763" y="16"/>
                  </a:cubicBezTo>
                  <a:cubicBezTo>
                    <a:pt x="2763" y="25"/>
                    <a:pt x="2756" y="32"/>
                    <a:pt x="2747" y="32"/>
                  </a:cubicBezTo>
                  <a:close/>
                  <a:moveTo>
                    <a:pt x="2651" y="32"/>
                  </a:moveTo>
                  <a:lnTo>
                    <a:pt x="2619" y="32"/>
                  </a:lnTo>
                  <a:cubicBezTo>
                    <a:pt x="2610" y="32"/>
                    <a:pt x="2603" y="25"/>
                    <a:pt x="2603" y="16"/>
                  </a:cubicBezTo>
                  <a:cubicBezTo>
                    <a:pt x="2603" y="7"/>
                    <a:pt x="2610" y="0"/>
                    <a:pt x="2619" y="0"/>
                  </a:cubicBezTo>
                  <a:lnTo>
                    <a:pt x="2651" y="0"/>
                  </a:lnTo>
                  <a:cubicBezTo>
                    <a:pt x="2660" y="0"/>
                    <a:pt x="2667" y="7"/>
                    <a:pt x="2667" y="16"/>
                  </a:cubicBezTo>
                  <a:cubicBezTo>
                    <a:pt x="2667" y="25"/>
                    <a:pt x="2660" y="32"/>
                    <a:pt x="2651" y="32"/>
                  </a:cubicBezTo>
                  <a:close/>
                  <a:moveTo>
                    <a:pt x="2555" y="32"/>
                  </a:moveTo>
                  <a:lnTo>
                    <a:pt x="2523" y="32"/>
                  </a:lnTo>
                  <a:cubicBezTo>
                    <a:pt x="2514" y="32"/>
                    <a:pt x="2507" y="25"/>
                    <a:pt x="2507" y="16"/>
                  </a:cubicBezTo>
                  <a:cubicBezTo>
                    <a:pt x="2507" y="7"/>
                    <a:pt x="2514" y="0"/>
                    <a:pt x="2523" y="0"/>
                  </a:cubicBezTo>
                  <a:lnTo>
                    <a:pt x="2555" y="0"/>
                  </a:lnTo>
                  <a:cubicBezTo>
                    <a:pt x="2564" y="0"/>
                    <a:pt x="2571" y="7"/>
                    <a:pt x="2571" y="16"/>
                  </a:cubicBezTo>
                  <a:cubicBezTo>
                    <a:pt x="2571" y="25"/>
                    <a:pt x="2564" y="32"/>
                    <a:pt x="2555" y="32"/>
                  </a:cubicBezTo>
                  <a:close/>
                  <a:moveTo>
                    <a:pt x="2459" y="32"/>
                  </a:moveTo>
                  <a:lnTo>
                    <a:pt x="2427" y="32"/>
                  </a:lnTo>
                  <a:cubicBezTo>
                    <a:pt x="2418" y="32"/>
                    <a:pt x="2411" y="25"/>
                    <a:pt x="2411" y="16"/>
                  </a:cubicBezTo>
                  <a:cubicBezTo>
                    <a:pt x="2411" y="7"/>
                    <a:pt x="2418" y="0"/>
                    <a:pt x="2427" y="0"/>
                  </a:cubicBezTo>
                  <a:lnTo>
                    <a:pt x="2459" y="0"/>
                  </a:lnTo>
                  <a:cubicBezTo>
                    <a:pt x="2468" y="0"/>
                    <a:pt x="2475" y="7"/>
                    <a:pt x="2475" y="16"/>
                  </a:cubicBezTo>
                  <a:cubicBezTo>
                    <a:pt x="2475" y="25"/>
                    <a:pt x="2468" y="32"/>
                    <a:pt x="2459" y="32"/>
                  </a:cubicBezTo>
                  <a:close/>
                  <a:moveTo>
                    <a:pt x="2363" y="32"/>
                  </a:moveTo>
                  <a:lnTo>
                    <a:pt x="2331" y="32"/>
                  </a:lnTo>
                  <a:cubicBezTo>
                    <a:pt x="2322" y="32"/>
                    <a:pt x="2315" y="25"/>
                    <a:pt x="2315" y="16"/>
                  </a:cubicBezTo>
                  <a:cubicBezTo>
                    <a:pt x="2315" y="7"/>
                    <a:pt x="2322" y="0"/>
                    <a:pt x="2331" y="0"/>
                  </a:cubicBezTo>
                  <a:lnTo>
                    <a:pt x="2363" y="0"/>
                  </a:lnTo>
                  <a:cubicBezTo>
                    <a:pt x="2372" y="0"/>
                    <a:pt x="2379" y="7"/>
                    <a:pt x="2379" y="16"/>
                  </a:cubicBezTo>
                  <a:cubicBezTo>
                    <a:pt x="2379" y="25"/>
                    <a:pt x="2372" y="32"/>
                    <a:pt x="2363" y="32"/>
                  </a:cubicBezTo>
                  <a:close/>
                  <a:moveTo>
                    <a:pt x="2267" y="32"/>
                  </a:moveTo>
                  <a:lnTo>
                    <a:pt x="2235" y="32"/>
                  </a:lnTo>
                  <a:cubicBezTo>
                    <a:pt x="2226" y="32"/>
                    <a:pt x="2219" y="25"/>
                    <a:pt x="2219" y="16"/>
                  </a:cubicBezTo>
                  <a:cubicBezTo>
                    <a:pt x="2219" y="7"/>
                    <a:pt x="2226" y="0"/>
                    <a:pt x="2235" y="0"/>
                  </a:cubicBezTo>
                  <a:lnTo>
                    <a:pt x="2267" y="0"/>
                  </a:lnTo>
                  <a:cubicBezTo>
                    <a:pt x="2276" y="0"/>
                    <a:pt x="2283" y="7"/>
                    <a:pt x="2283" y="16"/>
                  </a:cubicBezTo>
                  <a:cubicBezTo>
                    <a:pt x="2283" y="25"/>
                    <a:pt x="2276" y="32"/>
                    <a:pt x="2267" y="32"/>
                  </a:cubicBezTo>
                  <a:close/>
                  <a:moveTo>
                    <a:pt x="2171" y="32"/>
                  </a:moveTo>
                  <a:lnTo>
                    <a:pt x="2139" y="32"/>
                  </a:lnTo>
                  <a:cubicBezTo>
                    <a:pt x="2130" y="32"/>
                    <a:pt x="2123" y="25"/>
                    <a:pt x="2123" y="16"/>
                  </a:cubicBezTo>
                  <a:cubicBezTo>
                    <a:pt x="2123" y="7"/>
                    <a:pt x="2130" y="0"/>
                    <a:pt x="2139" y="0"/>
                  </a:cubicBezTo>
                  <a:lnTo>
                    <a:pt x="2171" y="0"/>
                  </a:lnTo>
                  <a:cubicBezTo>
                    <a:pt x="2180" y="0"/>
                    <a:pt x="2187" y="7"/>
                    <a:pt x="2187" y="16"/>
                  </a:cubicBezTo>
                  <a:cubicBezTo>
                    <a:pt x="2187" y="25"/>
                    <a:pt x="2180" y="32"/>
                    <a:pt x="2171" y="32"/>
                  </a:cubicBezTo>
                  <a:close/>
                  <a:moveTo>
                    <a:pt x="2075" y="32"/>
                  </a:moveTo>
                  <a:lnTo>
                    <a:pt x="2043" y="32"/>
                  </a:lnTo>
                  <a:cubicBezTo>
                    <a:pt x="2034" y="32"/>
                    <a:pt x="2027" y="25"/>
                    <a:pt x="2027" y="16"/>
                  </a:cubicBezTo>
                  <a:cubicBezTo>
                    <a:pt x="2027" y="7"/>
                    <a:pt x="2034" y="0"/>
                    <a:pt x="2043" y="0"/>
                  </a:cubicBezTo>
                  <a:lnTo>
                    <a:pt x="2075" y="0"/>
                  </a:lnTo>
                  <a:cubicBezTo>
                    <a:pt x="2084" y="0"/>
                    <a:pt x="2091" y="7"/>
                    <a:pt x="2091" y="16"/>
                  </a:cubicBezTo>
                  <a:cubicBezTo>
                    <a:pt x="2091" y="25"/>
                    <a:pt x="2084" y="32"/>
                    <a:pt x="2075" y="32"/>
                  </a:cubicBezTo>
                  <a:close/>
                  <a:moveTo>
                    <a:pt x="1979" y="32"/>
                  </a:moveTo>
                  <a:lnTo>
                    <a:pt x="1947" y="32"/>
                  </a:lnTo>
                  <a:cubicBezTo>
                    <a:pt x="1938" y="32"/>
                    <a:pt x="1931" y="25"/>
                    <a:pt x="1931" y="16"/>
                  </a:cubicBezTo>
                  <a:cubicBezTo>
                    <a:pt x="1931" y="7"/>
                    <a:pt x="1938" y="0"/>
                    <a:pt x="1947" y="0"/>
                  </a:cubicBezTo>
                  <a:lnTo>
                    <a:pt x="1979" y="0"/>
                  </a:lnTo>
                  <a:cubicBezTo>
                    <a:pt x="1988" y="0"/>
                    <a:pt x="1995" y="7"/>
                    <a:pt x="1995" y="16"/>
                  </a:cubicBezTo>
                  <a:cubicBezTo>
                    <a:pt x="1995" y="25"/>
                    <a:pt x="1988" y="32"/>
                    <a:pt x="1979" y="32"/>
                  </a:cubicBezTo>
                  <a:close/>
                  <a:moveTo>
                    <a:pt x="1883" y="32"/>
                  </a:moveTo>
                  <a:lnTo>
                    <a:pt x="1851" y="32"/>
                  </a:lnTo>
                  <a:cubicBezTo>
                    <a:pt x="1842" y="32"/>
                    <a:pt x="1835" y="25"/>
                    <a:pt x="1835" y="16"/>
                  </a:cubicBezTo>
                  <a:cubicBezTo>
                    <a:pt x="1835" y="7"/>
                    <a:pt x="1842" y="0"/>
                    <a:pt x="1851" y="0"/>
                  </a:cubicBezTo>
                  <a:lnTo>
                    <a:pt x="1883" y="0"/>
                  </a:lnTo>
                  <a:cubicBezTo>
                    <a:pt x="1892" y="0"/>
                    <a:pt x="1899" y="7"/>
                    <a:pt x="1899" y="16"/>
                  </a:cubicBezTo>
                  <a:cubicBezTo>
                    <a:pt x="1899" y="25"/>
                    <a:pt x="1892" y="32"/>
                    <a:pt x="1883" y="32"/>
                  </a:cubicBezTo>
                  <a:close/>
                  <a:moveTo>
                    <a:pt x="1787" y="32"/>
                  </a:moveTo>
                  <a:lnTo>
                    <a:pt x="1755" y="32"/>
                  </a:lnTo>
                  <a:cubicBezTo>
                    <a:pt x="1746" y="32"/>
                    <a:pt x="1739" y="25"/>
                    <a:pt x="1739" y="16"/>
                  </a:cubicBezTo>
                  <a:cubicBezTo>
                    <a:pt x="1739" y="7"/>
                    <a:pt x="1746" y="0"/>
                    <a:pt x="1755" y="0"/>
                  </a:cubicBezTo>
                  <a:lnTo>
                    <a:pt x="1787" y="0"/>
                  </a:lnTo>
                  <a:cubicBezTo>
                    <a:pt x="1796" y="0"/>
                    <a:pt x="1803" y="7"/>
                    <a:pt x="1803" y="16"/>
                  </a:cubicBezTo>
                  <a:cubicBezTo>
                    <a:pt x="1803" y="25"/>
                    <a:pt x="1796" y="32"/>
                    <a:pt x="1787" y="32"/>
                  </a:cubicBezTo>
                  <a:close/>
                  <a:moveTo>
                    <a:pt x="1691" y="32"/>
                  </a:moveTo>
                  <a:lnTo>
                    <a:pt x="1659" y="32"/>
                  </a:lnTo>
                  <a:cubicBezTo>
                    <a:pt x="1650" y="32"/>
                    <a:pt x="1643" y="25"/>
                    <a:pt x="1643" y="16"/>
                  </a:cubicBezTo>
                  <a:cubicBezTo>
                    <a:pt x="1643" y="7"/>
                    <a:pt x="1650" y="0"/>
                    <a:pt x="1659" y="0"/>
                  </a:cubicBezTo>
                  <a:lnTo>
                    <a:pt x="1691" y="0"/>
                  </a:lnTo>
                  <a:cubicBezTo>
                    <a:pt x="1700" y="0"/>
                    <a:pt x="1707" y="7"/>
                    <a:pt x="1707" y="16"/>
                  </a:cubicBezTo>
                  <a:cubicBezTo>
                    <a:pt x="1707" y="25"/>
                    <a:pt x="1700" y="32"/>
                    <a:pt x="1691" y="32"/>
                  </a:cubicBezTo>
                  <a:close/>
                  <a:moveTo>
                    <a:pt x="1595" y="32"/>
                  </a:moveTo>
                  <a:lnTo>
                    <a:pt x="1563" y="32"/>
                  </a:lnTo>
                  <a:cubicBezTo>
                    <a:pt x="1554" y="32"/>
                    <a:pt x="1547" y="25"/>
                    <a:pt x="1547" y="16"/>
                  </a:cubicBezTo>
                  <a:cubicBezTo>
                    <a:pt x="1547" y="7"/>
                    <a:pt x="1554" y="0"/>
                    <a:pt x="1563" y="0"/>
                  </a:cubicBezTo>
                  <a:lnTo>
                    <a:pt x="1595" y="0"/>
                  </a:lnTo>
                  <a:cubicBezTo>
                    <a:pt x="1604" y="0"/>
                    <a:pt x="1611" y="7"/>
                    <a:pt x="1611" y="16"/>
                  </a:cubicBezTo>
                  <a:cubicBezTo>
                    <a:pt x="1611" y="25"/>
                    <a:pt x="1604" y="32"/>
                    <a:pt x="1595" y="32"/>
                  </a:cubicBezTo>
                  <a:close/>
                  <a:moveTo>
                    <a:pt x="1499" y="32"/>
                  </a:moveTo>
                  <a:lnTo>
                    <a:pt x="1467" y="32"/>
                  </a:lnTo>
                  <a:cubicBezTo>
                    <a:pt x="1458" y="32"/>
                    <a:pt x="1451" y="25"/>
                    <a:pt x="1451" y="16"/>
                  </a:cubicBezTo>
                  <a:cubicBezTo>
                    <a:pt x="1451" y="7"/>
                    <a:pt x="1458" y="0"/>
                    <a:pt x="1467" y="0"/>
                  </a:cubicBezTo>
                  <a:lnTo>
                    <a:pt x="1499" y="0"/>
                  </a:lnTo>
                  <a:cubicBezTo>
                    <a:pt x="1508" y="0"/>
                    <a:pt x="1515" y="7"/>
                    <a:pt x="1515" y="16"/>
                  </a:cubicBezTo>
                  <a:cubicBezTo>
                    <a:pt x="1515" y="25"/>
                    <a:pt x="1508" y="32"/>
                    <a:pt x="1499" y="32"/>
                  </a:cubicBezTo>
                  <a:close/>
                  <a:moveTo>
                    <a:pt x="1403" y="32"/>
                  </a:moveTo>
                  <a:lnTo>
                    <a:pt x="1371" y="32"/>
                  </a:lnTo>
                  <a:cubicBezTo>
                    <a:pt x="1362" y="32"/>
                    <a:pt x="1355" y="25"/>
                    <a:pt x="1355" y="16"/>
                  </a:cubicBezTo>
                  <a:cubicBezTo>
                    <a:pt x="1355" y="7"/>
                    <a:pt x="1362" y="0"/>
                    <a:pt x="1371" y="0"/>
                  </a:cubicBezTo>
                  <a:lnTo>
                    <a:pt x="1403" y="0"/>
                  </a:lnTo>
                  <a:cubicBezTo>
                    <a:pt x="1412" y="0"/>
                    <a:pt x="1419" y="7"/>
                    <a:pt x="1419" y="16"/>
                  </a:cubicBezTo>
                  <a:cubicBezTo>
                    <a:pt x="1419" y="25"/>
                    <a:pt x="1412" y="32"/>
                    <a:pt x="1403" y="32"/>
                  </a:cubicBezTo>
                  <a:close/>
                  <a:moveTo>
                    <a:pt x="1307" y="32"/>
                  </a:moveTo>
                  <a:lnTo>
                    <a:pt x="1275" y="32"/>
                  </a:lnTo>
                  <a:cubicBezTo>
                    <a:pt x="1266" y="32"/>
                    <a:pt x="1259" y="25"/>
                    <a:pt x="1259" y="16"/>
                  </a:cubicBezTo>
                  <a:cubicBezTo>
                    <a:pt x="1259" y="7"/>
                    <a:pt x="1266" y="0"/>
                    <a:pt x="1275" y="0"/>
                  </a:cubicBezTo>
                  <a:lnTo>
                    <a:pt x="1307" y="0"/>
                  </a:lnTo>
                  <a:cubicBezTo>
                    <a:pt x="1316" y="0"/>
                    <a:pt x="1323" y="7"/>
                    <a:pt x="1323" y="16"/>
                  </a:cubicBezTo>
                  <a:cubicBezTo>
                    <a:pt x="1323" y="25"/>
                    <a:pt x="1316" y="32"/>
                    <a:pt x="1307" y="32"/>
                  </a:cubicBezTo>
                  <a:close/>
                  <a:moveTo>
                    <a:pt x="1211" y="32"/>
                  </a:moveTo>
                  <a:lnTo>
                    <a:pt x="1179" y="32"/>
                  </a:lnTo>
                  <a:cubicBezTo>
                    <a:pt x="1170" y="32"/>
                    <a:pt x="1163" y="25"/>
                    <a:pt x="1163" y="16"/>
                  </a:cubicBezTo>
                  <a:cubicBezTo>
                    <a:pt x="1163" y="7"/>
                    <a:pt x="1170" y="0"/>
                    <a:pt x="1179" y="0"/>
                  </a:cubicBezTo>
                  <a:lnTo>
                    <a:pt x="1211" y="0"/>
                  </a:lnTo>
                  <a:cubicBezTo>
                    <a:pt x="1220" y="0"/>
                    <a:pt x="1227" y="7"/>
                    <a:pt x="1227" y="16"/>
                  </a:cubicBezTo>
                  <a:cubicBezTo>
                    <a:pt x="1227" y="25"/>
                    <a:pt x="1220" y="32"/>
                    <a:pt x="1211" y="32"/>
                  </a:cubicBezTo>
                  <a:close/>
                  <a:moveTo>
                    <a:pt x="1115" y="32"/>
                  </a:moveTo>
                  <a:lnTo>
                    <a:pt x="1083" y="32"/>
                  </a:lnTo>
                  <a:cubicBezTo>
                    <a:pt x="1074" y="32"/>
                    <a:pt x="1067" y="25"/>
                    <a:pt x="1067" y="16"/>
                  </a:cubicBezTo>
                  <a:cubicBezTo>
                    <a:pt x="1067" y="7"/>
                    <a:pt x="1074" y="0"/>
                    <a:pt x="1083" y="0"/>
                  </a:cubicBezTo>
                  <a:lnTo>
                    <a:pt x="1115" y="0"/>
                  </a:lnTo>
                  <a:cubicBezTo>
                    <a:pt x="1124" y="0"/>
                    <a:pt x="1131" y="7"/>
                    <a:pt x="1131" y="16"/>
                  </a:cubicBezTo>
                  <a:cubicBezTo>
                    <a:pt x="1131" y="25"/>
                    <a:pt x="1124" y="32"/>
                    <a:pt x="1115" y="32"/>
                  </a:cubicBezTo>
                  <a:close/>
                  <a:moveTo>
                    <a:pt x="1019" y="32"/>
                  </a:moveTo>
                  <a:lnTo>
                    <a:pt x="987" y="32"/>
                  </a:lnTo>
                  <a:cubicBezTo>
                    <a:pt x="978" y="32"/>
                    <a:pt x="971" y="25"/>
                    <a:pt x="971" y="16"/>
                  </a:cubicBezTo>
                  <a:cubicBezTo>
                    <a:pt x="971" y="7"/>
                    <a:pt x="978" y="0"/>
                    <a:pt x="987" y="0"/>
                  </a:cubicBezTo>
                  <a:lnTo>
                    <a:pt x="1019" y="0"/>
                  </a:lnTo>
                  <a:cubicBezTo>
                    <a:pt x="1028" y="0"/>
                    <a:pt x="1035" y="7"/>
                    <a:pt x="1035" y="16"/>
                  </a:cubicBezTo>
                  <a:cubicBezTo>
                    <a:pt x="1035" y="25"/>
                    <a:pt x="1028" y="32"/>
                    <a:pt x="1019" y="32"/>
                  </a:cubicBezTo>
                  <a:close/>
                  <a:moveTo>
                    <a:pt x="923" y="32"/>
                  </a:moveTo>
                  <a:lnTo>
                    <a:pt x="891" y="32"/>
                  </a:lnTo>
                  <a:cubicBezTo>
                    <a:pt x="882" y="32"/>
                    <a:pt x="875" y="25"/>
                    <a:pt x="875" y="16"/>
                  </a:cubicBezTo>
                  <a:cubicBezTo>
                    <a:pt x="875" y="7"/>
                    <a:pt x="882" y="0"/>
                    <a:pt x="891" y="0"/>
                  </a:cubicBezTo>
                  <a:lnTo>
                    <a:pt x="923" y="0"/>
                  </a:lnTo>
                  <a:cubicBezTo>
                    <a:pt x="932" y="0"/>
                    <a:pt x="939" y="7"/>
                    <a:pt x="939" y="16"/>
                  </a:cubicBezTo>
                  <a:cubicBezTo>
                    <a:pt x="939" y="25"/>
                    <a:pt x="932" y="32"/>
                    <a:pt x="923" y="32"/>
                  </a:cubicBezTo>
                  <a:close/>
                  <a:moveTo>
                    <a:pt x="827" y="32"/>
                  </a:moveTo>
                  <a:lnTo>
                    <a:pt x="795" y="32"/>
                  </a:lnTo>
                  <a:cubicBezTo>
                    <a:pt x="786" y="32"/>
                    <a:pt x="779" y="25"/>
                    <a:pt x="779" y="16"/>
                  </a:cubicBezTo>
                  <a:cubicBezTo>
                    <a:pt x="779" y="7"/>
                    <a:pt x="786" y="0"/>
                    <a:pt x="795" y="0"/>
                  </a:cubicBezTo>
                  <a:lnTo>
                    <a:pt x="827" y="0"/>
                  </a:lnTo>
                  <a:cubicBezTo>
                    <a:pt x="836" y="0"/>
                    <a:pt x="843" y="7"/>
                    <a:pt x="843" y="16"/>
                  </a:cubicBezTo>
                  <a:cubicBezTo>
                    <a:pt x="843" y="25"/>
                    <a:pt x="836" y="32"/>
                    <a:pt x="827" y="32"/>
                  </a:cubicBezTo>
                  <a:close/>
                  <a:moveTo>
                    <a:pt x="731" y="32"/>
                  </a:moveTo>
                  <a:lnTo>
                    <a:pt x="699" y="32"/>
                  </a:lnTo>
                  <a:cubicBezTo>
                    <a:pt x="690" y="32"/>
                    <a:pt x="683" y="25"/>
                    <a:pt x="683" y="16"/>
                  </a:cubicBezTo>
                  <a:cubicBezTo>
                    <a:pt x="683" y="7"/>
                    <a:pt x="690" y="0"/>
                    <a:pt x="699" y="0"/>
                  </a:cubicBezTo>
                  <a:lnTo>
                    <a:pt x="731" y="0"/>
                  </a:lnTo>
                  <a:cubicBezTo>
                    <a:pt x="740" y="0"/>
                    <a:pt x="747" y="7"/>
                    <a:pt x="747" y="16"/>
                  </a:cubicBezTo>
                  <a:cubicBezTo>
                    <a:pt x="747" y="25"/>
                    <a:pt x="740" y="32"/>
                    <a:pt x="731" y="32"/>
                  </a:cubicBezTo>
                  <a:close/>
                  <a:moveTo>
                    <a:pt x="635" y="32"/>
                  </a:moveTo>
                  <a:lnTo>
                    <a:pt x="603" y="32"/>
                  </a:lnTo>
                  <a:cubicBezTo>
                    <a:pt x="594" y="32"/>
                    <a:pt x="587" y="25"/>
                    <a:pt x="587" y="16"/>
                  </a:cubicBezTo>
                  <a:cubicBezTo>
                    <a:pt x="587" y="7"/>
                    <a:pt x="594" y="0"/>
                    <a:pt x="603" y="0"/>
                  </a:cubicBezTo>
                  <a:lnTo>
                    <a:pt x="635" y="0"/>
                  </a:lnTo>
                  <a:cubicBezTo>
                    <a:pt x="644" y="0"/>
                    <a:pt x="651" y="7"/>
                    <a:pt x="651" y="16"/>
                  </a:cubicBezTo>
                  <a:cubicBezTo>
                    <a:pt x="651" y="25"/>
                    <a:pt x="644" y="32"/>
                    <a:pt x="635" y="32"/>
                  </a:cubicBezTo>
                  <a:close/>
                  <a:moveTo>
                    <a:pt x="539" y="32"/>
                  </a:moveTo>
                  <a:lnTo>
                    <a:pt x="507" y="32"/>
                  </a:lnTo>
                  <a:cubicBezTo>
                    <a:pt x="498" y="32"/>
                    <a:pt x="491" y="25"/>
                    <a:pt x="491" y="16"/>
                  </a:cubicBezTo>
                  <a:cubicBezTo>
                    <a:pt x="491" y="7"/>
                    <a:pt x="498" y="0"/>
                    <a:pt x="507" y="0"/>
                  </a:cubicBezTo>
                  <a:lnTo>
                    <a:pt x="539" y="0"/>
                  </a:lnTo>
                  <a:cubicBezTo>
                    <a:pt x="548" y="0"/>
                    <a:pt x="555" y="7"/>
                    <a:pt x="555" y="16"/>
                  </a:cubicBezTo>
                  <a:cubicBezTo>
                    <a:pt x="555" y="25"/>
                    <a:pt x="548" y="32"/>
                    <a:pt x="539" y="32"/>
                  </a:cubicBezTo>
                  <a:close/>
                  <a:moveTo>
                    <a:pt x="443" y="32"/>
                  </a:moveTo>
                  <a:lnTo>
                    <a:pt x="411" y="32"/>
                  </a:lnTo>
                  <a:cubicBezTo>
                    <a:pt x="402" y="32"/>
                    <a:pt x="395" y="25"/>
                    <a:pt x="395" y="16"/>
                  </a:cubicBezTo>
                  <a:cubicBezTo>
                    <a:pt x="395" y="7"/>
                    <a:pt x="402" y="0"/>
                    <a:pt x="411" y="0"/>
                  </a:cubicBezTo>
                  <a:lnTo>
                    <a:pt x="443" y="0"/>
                  </a:lnTo>
                  <a:cubicBezTo>
                    <a:pt x="452" y="0"/>
                    <a:pt x="459" y="7"/>
                    <a:pt x="459" y="16"/>
                  </a:cubicBezTo>
                  <a:cubicBezTo>
                    <a:pt x="459" y="25"/>
                    <a:pt x="452" y="32"/>
                    <a:pt x="443" y="32"/>
                  </a:cubicBezTo>
                  <a:close/>
                  <a:moveTo>
                    <a:pt x="347" y="32"/>
                  </a:moveTo>
                  <a:lnTo>
                    <a:pt x="315" y="32"/>
                  </a:lnTo>
                  <a:cubicBezTo>
                    <a:pt x="306" y="32"/>
                    <a:pt x="299" y="25"/>
                    <a:pt x="299" y="16"/>
                  </a:cubicBezTo>
                  <a:cubicBezTo>
                    <a:pt x="299" y="7"/>
                    <a:pt x="306" y="0"/>
                    <a:pt x="315" y="0"/>
                  </a:cubicBezTo>
                  <a:lnTo>
                    <a:pt x="347" y="0"/>
                  </a:lnTo>
                  <a:cubicBezTo>
                    <a:pt x="356" y="0"/>
                    <a:pt x="363" y="7"/>
                    <a:pt x="363" y="16"/>
                  </a:cubicBezTo>
                  <a:cubicBezTo>
                    <a:pt x="363" y="25"/>
                    <a:pt x="356" y="32"/>
                    <a:pt x="347" y="32"/>
                  </a:cubicBezTo>
                  <a:close/>
                  <a:moveTo>
                    <a:pt x="251" y="32"/>
                  </a:moveTo>
                  <a:lnTo>
                    <a:pt x="219" y="32"/>
                  </a:lnTo>
                  <a:cubicBezTo>
                    <a:pt x="210" y="32"/>
                    <a:pt x="203" y="25"/>
                    <a:pt x="203" y="16"/>
                  </a:cubicBezTo>
                  <a:cubicBezTo>
                    <a:pt x="203" y="7"/>
                    <a:pt x="210" y="0"/>
                    <a:pt x="219" y="0"/>
                  </a:cubicBezTo>
                  <a:lnTo>
                    <a:pt x="251" y="0"/>
                  </a:lnTo>
                  <a:cubicBezTo>
                    <a:pt x="260" y="0"/>
                    <a:pt x="267" y="7"/>
                    <a:pt x="267" y="16"/>
                  </a:cubicBezTo>
                  <a:cubicBezTo>
                    <a:pt x="267" y="25"/>
                    <a:pt x="260" y="32"/>
                    <a:pt x="251" y="32"/>
                  </a:cubicBezTo>
                  <a:close/>
                  <a:moveTo>
                    <a:pt x="155" y="32"/>
                  </a:moveTo>
                  <a:lnTo>
                    <a:pt x="123" y="32"/>
                  </a:lnTo>
                  <a:cubicBezTo>
                    <a:pt x="114" y="32"/>
                    <a:pt x="107" y="25"/>
                    <a:pt x="107" y="16"/>
                  </a:cubicBezTo>
                  <a:cubicBezTo>
                    <a:pt x="107" y="7"/>
                    <a:pt x="114" y="0"/>
                    <a:pt x="123" y="0"/>
                  </a:cubicBezTo>
                  <a:lnTo>
                    <a:pt x="155" y="0"/>
                  </a:lnTo>
                  <a:cubicBezTo>
                    <a:pt x="164" y="0"/>
                    <a:pt x="171" y="7"/>
                    <a:pt x="171" y="16"/>
                  </a:cubicBezTo>
                  <a:cubicBezTo>
                    <a:pt x="171" y="25"/>
                    <a:pt x="164" y="32"/>
                    <a:pt x="155" y="32"/>
                  </a:cubicBezTo>
                  <a:close/>
                  <a:moveTo>
                    <a:pt x="59" y="32"/>
                  </a:moveTo>
                  <a:lnTo>
                    <a:pt x="27" y="32"/>
                  </a:lnTo>
                  <a:cubicBezTo>
                    <a:pt x="18" y="32"/>
                    <a:pt x="11" y="25"/>
                    <a:pt x="11" y="16"/>
                  </a:cubicBezTo>
                  <a:cubicBezTo>
                    <a:pt x="11" y="7"/>
                    <a:pt x="18" y="0"/>
                    <a:pt x="27" y="0"/>
                  </a:cubicBezTo>
                  <a:lnTo>
                    <a:pt x="59" y="0"/>
                  </a:lnTo>
                  <a:cubicBezTo>
                    <a:pt x="68" y="0"/>
                    <a:pt x="75" y="7"/>
                    <a:pt x="75" y="16"/>
                  </a:cubicBezTo>
                  <a:cubicBezTo>
                    <a:pt x="75" y="25"/>
                    <a:pt x="68" y="32"/>
                    <a:pt x="59" y="32"/>
                  </a:cubicBezTo>
                  <a:close/>
                </a:path>
              </a:pathLst>
            </a:custGeom>
            <a:solidFill>
              <a:srgbClr val="5B9BD5"/>
            </a:solidFill>
            <a:ln w="0" cap="flat">
              <a:solidFill>
                <a:srgbClr val="5B9B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55">
              <a:extLst>
                <a:ext uri="{FF2B5EF4-FFF2-40B4-BE49-F238E27FC236}">
                  <a16:creationId xmlns:a16="http://schemas.microsoft.com/office/drawing/2014/main" id="{048A30E0-682C-4621-8A2C-CD06ABF7F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7" y="1932"/>
              <a:ext cx="144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EZG Main Body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6">
              <a:extLst>
                <a:ext uri="{FF2B5EF4-FFF2-40B4-BE49-F238E27FC236}">
                  <a16:creationId xmlns:a16="http://schemas.microsoft.com/office/drawing/2014/main" id="{FB59F55D-DFB7-4B33-B246-CF6F226D2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2" y="4829"/>
              <a:ext cx="1331" cy="496"/>
            </a:xfrm>
            <a:prstGeom prst="rect">
              <a:avLst/>
            </a:pr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57">
              <a:extLst>
                <a:ext uri="{FF2B5EF4-FFF2-40B4-BE49-F238E27FC236}">
                  <a16:creationId xmlns:a16="http://schemas.microsoft.com/office/drawing/2014/main" id="{2E19230B-DED4-4F82-8DAF-31E437594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2" y="4829"/>
              <a:ext cx="1331" cy="496"/>
            </a:xfrm>
            <a:prstGeom prst="rect">
              <a:avLst/>
            </a:prstGeom>
            <a:noFill/>
            <a:ln w="63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8">
              <a:extLst>
                <a:ext uri="{FF2B5EF4-FFF2-40B4-BE49-F238E27FC236}">
                  <a16:creationId xmlns:a16="http://schemas.microsoft.com/office/drawing/2014/main" id="{E2CA20FA-34FF-41BE-A2B1-1A4325C51B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9" y="4815"/>
              <a:ext cx="1043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Computer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59">
              <a:extLst>
                <a:ext uri="{FF2B5EF4-FFF2-40B4-BE49-F238E27FC236}">
                  <a16:creationId xmlns:a16="http://schemas.microsoft.com/office/drawing/2014/main" id="{366E02A2-C2EC-4831-96C9-2CD0EF0C0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52" y="5069"/>
              <a:ext cx="743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Display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Freeform 60">
              <a:extLst>
                <a:ext uri="{FF2B5EF4-FFF2-40B4-BE49-F238E27FC236}">
                  <a16:creationId xmlns:a16="http://schemas.microsoft.com/office/drawing/2014/main" id="{B75C7661-30A5-4AC2-9261-A846474BC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7" y="4549"/>
              <a:ext cx="300" cy="243"/>
            </a:xfrm>
            <a:custGeom>
              <a:avLst/>
              <a:gdLst>
                <a:gd name="T0" fmla="*/ 300 w 300"/>
                <a:gd name="T1" fmla="*/ 0 h 243"/>
                <a:gd name="T2" fmla="*/ 300 w 300"/>
                <a:gd name="T3" fmla="*/ 118 h 243"/>
                <a:gd name="T4" fmla="*/ 0 w 300"/>
                <a:gd name="T5" fmla="*/ 118 h 243"/>
                <a:gd name="T6" fmla="*/ 0 w 300"/>
                <a:gd name="T7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0" h="243">
                  <a:moveTo>
                    <a:pt x="300" y="0"/>
                  </a:moveTo>
                  <a:lnTo>
                    <a:pt x="300" y="118"/>
                  </a:lnTo>
                  <a:lnTo>
                    <a:pt x="0" y="118"/>
                  </a:lnTo>
                  <a:lnTo>
                    <a:pt x="0" y="243"/>
                  </a:lnTo>
                </a:path>
              </a:pathLst>
            </a:custGeom>
            <a:noFill/>
            <a:ln w="6350" cap="rnd">
              <a:solidFill>
                <a:srgbClr val="5692C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1">
              <a:extLst>
                <a:ext uri="{FF2B5EF4-FFF2-40B4-BE49-F238E27FC236}">
                  <a16:creationId xmlns:a16="http://schemas.microsoft.com/office/drawing/2014/main" id="{CF8364FC-FDF4-406D-8EEE-5DCB3AC3C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36" y="4787"/>
              <a:ext cx="43" cy="42"/>
            </a:xfrm>
            <a:custGeom>
              <a:avLst/>
              <a:gdLst>
                <a:gd name="T0" fmla="*/ 43 w 43"/>
                <a:gd name="T1" fmla="*/ 0 h 42"/>
                <a:gd name="T2" fmla="*/ 21 w 43"/>
                <a:gd name="T3" fmla="*/ 42 h 42"/>
                <a:gd name="T4" fmla="*/ 0 w 43"/>
                <a:gd name="T5" fmla="*/ 0 h 42"/>
                <a:gd name="T6" fmla="*/ 43 w 43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42">
                  <a:moveTo>
                    <a:pt x="43" y="0"/>
                  </a:moveTo>
                  <a:lnTo>
                    <a:pt x="21" y="42"/>
                  </a:lnTo>
                  <a:lnTo>
                    <a:pt x="0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569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2">
              <a:extLst>
                <a:ext uri="{FF2B5EF4-FFF2-40B4-BE49-F238E27FC236}">
                  <a16:creationId xmlns:a16="http://schemas.microsoft.com/office/drawing/2014/main" id="{4A438BF7-FE7F-4A7E-B1F7-27743DCBFF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481" y="2393"/>
              <a:ext cx="2338" cy="3038"/>
            </a:xfrm>
            <a:custGeom>
              <a:avLst/>
              <a:gdLst>
                <a:gd name="T0" fmla="*/ 16 w 7102"/>
                <a:gd name="T1" fmla="*/ 576 h 9198"/>
                <a:gd name="T2" fmla="*/ 16 w 7102"/>
                <a:gd name="T3" fmla="*/ 992 h 9198"/>
                <a:gd name="T4" fmla="*/ 32 w 7102"/>
                <a:gd name="T5" fmla="*/ 1616 h 9198"/>
                <a:gd name="T6" fmla="*/ 0 w 7102"/>
                <a:gd name="T7" fmla="*/ 2064 h 9198"/>
                <a:gd name="T8" fmla="*/ 32 w 7102"/>
                <a:gd name="T9" fmla="*/ 2640 h 9198"/>
                <a:gd name="T10" fmla="*/ 0 w 7102"/>
                <a:gd name="T11" fmla="*/ 3152 h 9198"/>
                <a:gd name="T12" fmla="*/ 32 w 7102"/>
                <a:gd name="T13" fmla="*/ 3600 h 9198"/>
                <a:gd name="T14" fmla="*/ 16 w 7102"/>
                <a:gd name="T15" fmla="*/ 4224 h 9198"/>
                <a:gd name="T16" fmla="*/ 16 w 7102"/>
                <a:gd name="T17" fmla="*/ 4640 h 9198"/>
                <a:gd name="T18" fmla="*/ 32 w 7102"/>
                <a:gd name="T19" fmla="*/ 5264 h 9198"/>
                <a:gd name="T20" fmla="*/ 0 w 7102"/>
                <a:gd name="T21" fmla="*/ 5712 h 9198"/>
                <a:gd name="T22" fmla="*/ 32 w 7102"/>
                <a:gd name="T23" fmla="*/ 6288 h 9198"/>
                <a:gd name="T24" fmla="*/ 0 w 7102"/>
                <a:gd name="T25" fmla="*/ 6800 h 9198"/>
                <a:gd name="T26" fmla="*/ 32 w 7102"/>
                <a:gd name="T27" fmla="*/ 7248 h 9198"/>
                <a:gd name="T28" fmla="*/ 16 w 7102"/>
                <a:gd name="T29" fmla="*/ 7872 h 9198"/>
                <a:gd name="T30" fmla="*/ 16 w 7102"/>
                <a:gd name="T31" fmla="*/ 8288 h 9198"/>
                <a:gd name="T32" fmla="*/ 32 w 7102"/>
                <a:gd name="T33" fmla="*/ 8912 h 9198"/>
                <a:gd name="T34" fmla="*/ 194 w 7102"/>
                <a:gd name="T35" fmla="*/ 9166 h 9198"/>
                <a:gd name="T36" fmla="*/ 706 w 7102"/>
                <a:gd name="T37" fmla="*/ 9198 h 9198"/>
                <a:gd name="T38" fmla="*/ 1154 w 7102"/>
                <a:gd name="T39" fmla="*/ 9166 h 9198"/>
                <a:gd name="T40" fmla="*/ 1778 w 7102"/>
                <a:gd name="T41" fmla="*/ 9182 h 9198"/>
                <a:gd name="T42" fmla="*/ 2194 w 7102"/>
                <a:gd name="T43" fmla="*/ 9182 h 9198"/>
                <a:gd name="T44" fmla="*/ 2818 w 7102"/>
                <a:gd name="T45" fmla="*/ 9166 h 9198"/>
                <a:gd name="T46" fmla="*/ 3266 w 7102"/>
                <a:gd name="T47" fmla="*/ 9198 h 9198"/>
                <a:gd name="T48" fmla="*/ 3842 w 7102"/>
                <a:gd name="T49" fmla="*/ 9166 h 9198"/>
                <a:gd name="T50" fmla="*/ 4354 w 7102"/>
                <a:gd name="T51" fmla="*/ 9198 h 9198"/>
                <a:gd name="T52" fmla="*/ 4802 w 7102"/>
                <a:gd name="T53" fmla="*/ 9166 h 9198"/>
                <a:gd name="T54" fmla="*/ 5426 w 7102"/>
                <a:gd name="T55" fmla="*/ 9182 h 9198"/>
                <a:gd name="T56" fmla="*/ 5842 w 7102"/>
                <a:gd name="T57" fmla="*/ 9182 h 9198"/>
                <a:gd name="T58" fmla="*/ 6466 w 7102"/>
                <a:gd name="T59" fmla="*/ 9166 h 9198"/>
                <a:gd name="T60" fmla="*/ 6914 w 7102"/>
                <a:gd name="T61" fmla="*/ 9198 h 9198"/>
                <a:gd name="T62" fmla="*/ 7070 w 7102"/>
                <a:gd name="T63" fmla="*/ 8778 h 9198"/>
                <a:gd name="T64" fmla="*/ 7102 w 7102"/>
                <a:gd name="T65" fmla="*/ 8266 h 9198"/>
                <a:gd name="T66" fmla="*/ 7070 w 7102"/>
                <a:gd name="T67" fmla="*/ 7818 h 9198"/>
                <a:gd name="T68" fmla="*/ 7086 w 7102"/>
                <a:gd name="T69" fmla="*/ 7194 h 9198"/>
                <a:gd name="T70" fmla="*/ 7086 w 7102"/>
                <a:gd name="T71" fmla="*/ 6778 h 9198"/>
                <a:gd name="T72" fmla="*/ 7070 w 7102"/>
                <a:gd name="T73" fmla="*/ 6154 h 9198"/>
                <a:gd name="T74" fmla="*/ 7102 w 7102"/>
                <a:gd name="T75" fmla="*/ 5706 h 9198"/>
                <a:gd name="T76" fmla="*/ 7070 w 7102"/>
                <a:gd name="T77" fmla="*/ 5130 h 9198"/>
                <a:gd name="T78" fmla="*/ 7102 w 7102"/>
                <a:gd name="T79" fmla="*/ 4618 h 9198"/>
                <a:gd name="T80" fmla="*/ 7070 w 7102"/>
                <a:gd name="T81" fmla="*/ 4170 h 9198"/>
                <a:gd name="T82" fmla="*/ 7086 w 7102"/>
                <a:gd name="T83" fmla="*/ 3546 h 9198"/>
                <a:gd name="T84" fmla="*/ 7086 w 7102"/>
                <a:gd name="T85" fmla="*/ 3130 h 9198"/>
                <a:gd name="T86" fmla="*/ 7070 w 7102"/>
                <a:gd name="T87" fmla="*/ 2506 h 9198"/>
                <a:gd name="T88" fmla="*/ 7102 w 7102"/>
                <a:gd name="T89" fmla="*/ 2058 h 9198"/>
                <a:gd name="T90" fmla="*/ 7070 w 7102"/>
                <a:gd name="T91" fmla="*/ 1482 h 9198"/>
                <a:gd name="T92" fmla="*/ 7102 w 7102"/>
                <a:gd name="T93" fmla="*/ 970 h 9198"/>
                <a:gd name="T94" fmla="*/ 7070 w 7102"/>
                <a:gd name="T95" fmla="*/ 522 h 9198"/>
                <a:gd name="T96" fmla="*/ 7086 w 7102"/>
                <a:gd name="T97" fmla="*/ 58 h 9198"/>
                <a:gd name="T98" fmla="*/ 6505 w 7102"/>
                <a:gd name="T99" fmla="*/ 32 h 9198"/>
                <a:gd name="T100" fmla="*/ 6057 w 7102"/>
                <a:gd name="T101" fmla="*/ 0 h 9198"/>
                <a:gd name="T102" fmla="*/ 5481 w 7102"/>
                <a:gd name="T103" fmla="*/ 32 h 9198"/>
                <a:gd name="T104" fmla="*/ 4969 w 7102"/>
                <a:gd name="T105" fmla="*/ 0 h 9198"/>
                <a:gd name="T106" fmla="*/ 4521 w 7102"/>
                <a:gd name="T107" fmla="*/ 32 h 9198"/>
                <a:gd name="T108" fmla="*/ 3897 w 7102"/>
                <a:gd name="T109" fmla="*/ 16 h 9198"/>
                <a:gd name="T110" fmla="*/ 3481 w 7102"/>
                <a:gd name="T111" fmla="*/ 16 h 9198"/>
                <a:gd name="T112" fmla="*/ 2857 w 7102"/>
                <a:gd name="T113" fmla="*/ 32 h 9198"/>
                <a:gd name="T114" fmla="*/ 2409 w 7102"/>
                <a:gd name="T115" fmla="*/ 0 h 9198"/>
                <a:gd name="T116" fmla="*/ 1833 w 7102"/>
                <a:gd name="T117" fmla="*/ 32 h 9198"/>
                <a:gd name="T118" fmla="*/ 1321 w 7102"/>
                <a:gd name="T119" fmla="*/ 0 h 9198"/>
                <a:gd name="T120" fmla="*/ 873 w 7102"/>
                <a:gd name="T121" fmla="*/ 32 h 9198"/>
                <a:gd name="T122" fmla="*/ 249 w 7102"/>
                <a:gd name="T123" fmla="*/ 16 h 9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02" h="9198">
                  <a:moveTo>
                    <a:pt x="32" y="48"/>
                  </a:moveTo>
                  <a:lnTo>
                    <a:pt x="32" y="80"/>
                  </a:lnTo>
                  <a:cubicBezTo>
                    <a:pt x="32" y="88"/>
                    <a:pt x="25" y="96"/>
                    <a:pt x="16" y="96"/>
                  </a:cubicBezTo>
                  <a:cubicBezTo>
                    <a:pt x="7" y="96"/>
                    <a:pt x="0" y="88"/>
                    <a:pt x="0" y="80"/>
                  </a:cubicBezTo>
                  <a:lnTo>
                    <a:pt x="0" y="48"/>
                  </a:lnTo>
                  <a:cubicBezTo>
                    <a:pt x="0" y="39"/>
                    <a:pt x="7" y="32"/>
                    <a:pt x="16" y="32"/>
                  </a:cubicBezTo>
                  <a:cubicBezTo>
                    <a:pt x="25" y="32"/>
                    <a:pt x="32" y="39"/>
                    <a:pt x="32" y="48"/>
                  </a:cubicBezTo>
                  <a:close/>
                  <a:moveTo>
                    <a:pt x="32" y="144"/>
                  </a:moveTo>
                  <a:lnTo>
                    <a:pt x="32" y="176"/>
                  </a:lnTo>
                  <a:cubicBezTo>
                    <a:pt x="32" y="184"/>
                    <a:pt x="25" y="192"/>
                    <a:pt x="16" y="192"/>
                  </a:cubicBezTo>
                  <a:cubicBezTo>
                    <a:pt x="7" y="192"/>
                    <a:pt x="0" y="184"/>
                    <a:pt x="0" y="176"/>
                  </a:cubicBezTo>
                  <a:lnTo>
                    <a:pt x="0" y="144"/>
                  </a:lnTo>
                  <a:cubicBezTo>
                    <a:pt x="0" y="135"/>
                    <a:pt x="7" y="128"/>
                    <a:pt x="16" y="128"/>
                  </a:cubicBezTo>
                  <a:cubicBezTo>
                    <a:pt x="25" y="128"/>
                    <a:pt x="32" y="135"/>
                    <a:pt x="32" y="144"/>
                  </a:cubicBezTo>
                  <a:close/>
                  <a:moveTo>
                    <a:pt x="32" y="240"/>
                  </a:moveTo>
                  <a:lnTo>
                    <a:pt x="32" y="272"/>
                  </a:lnTo>
                  <a:cubicBezTo>
                    <a:pt x="32" y="280"/>
                    <a:pt x="25" y="288"/>
                    <a:pt x="16" y="288"/>
                  </a:cubicBezTo>
                  <a:cubicBezTo>
                    <a:pt x="7" y="288"/>
                    <a:pt x="0" y="280"/>
                    <a:pt x="0" y="272"/>
                  </a:cubicBezTo>
                  <a:lnTo>
                    <a:pt x="0" y="240"/>
                  </a:lnTo>
                  <a:cubicBezTo>
                    <a:pt x="0" y="231"/>
                    <a:pt x="7" y="224"/>
                    <a:pt x="16" y="224"/>
                  </a:cubicBezTo>
                  <a:cubicBezTo>
                    <a:pt x="25" y="224"/>
                    <a:pt x="32" y="231"/>
                    <a:pt x="32" y="240"/>
                  </a:cubicBezTo>
                  <a:close/>
                  <a:moveTo>
                    <a:pt x="32" y="336"/>
                  </a:moveTo>
                  <a:lnTo>
                    <a:pt x="32" y="368"/>
                  </a:lnTo>
                  <a:cubicBezTo>
                    <a:pt x="32" y="376"/>
                    <a:pt x="25" y="384"/>
                    <a:pt x="16" y="384"/>
                  </a:cubicBezTo>
                  <a:cubicBezTo>
                    <a:pt x="7" y="384"/>
                    <a:pt x="0" y="376"/>
                    <a:pt x="0" y="368"/>
                  </a:cubicBezTo>
                  <a:lnTo>
                    <a:pt x="0" y="336"/>
                  </a:lnTo>
                  <a:cubicBezTo>
                    <a:pt x="0" y="327"/>
                    <a:pt x="7" y="320"/>
                    <a:pt x="16" y="320"/>
                  </a:cubicBezTo>
                  <a:cubicBezTo>
                    <a:pt x="25" y="320"/>
                    <a:pt x="32" y="327"/>
                    <a:pt x="32" y="336"/>
                  </a:cubicBezTo>
                  <a:close/>
                  <a:moveTo>
                    <a:pt x="32" y="432"/>
                  </a:moveTo>
                  <a:lnTo>
                    <a:pt x="32" y="464"/>
                  </a:lnTo>
                  <a:cubicBezTo>
                    <a:pt x="32" y="472"/>
                    <a:pt x="25" y="480"/>
                    <a:pt x="16" y="480"/>
                  </a:cubicBezTo>
                  <a:cubicBezTo>
                    <a:pt x="7" y="480"/>
                    <a:pt x="0" y="472"/>
                    <a:pt x="0" y="464"/>
                  </a:cubicBezTo>
                  <a:lnTo>
                    <a:pt x="0" y="432"/>
                  </a:lnTo>
                  <a:cubicBezTo>
                    <a:pt x="0" y="423"/>
                    <a:pt x="7" y="416"/>
                    <a:pt x="16" y="416"/>
                  </a:cubicBezTo>
                  <a:cubicBezTo>
                    <a:pt x="25" y="416"/>
                    <a:pt x="32" y="423"/>
                    <a:pt x="32" y="432"/>
                  </a:cubicBezTo>
                  <a:close/>
                  <a:moveTo>
                    <a:pt x="32" y="528"/>
                  </a:moveTo>
                  <a:lnTo>
                    <a:pt x="32" y="560"/>
                  </a:lnTo>
                  <a:cubicBezTo>
                    <a:pt x="32" y="568"/>
                    <a:pt x="25" y="576"/>
                    <a:pt x="16" y="576"/>
                  </a:cubicBezTo>
                  <a:cubicBezTo>
                    <a:pt x="7" y="576"/>
                    <a:pt x="0" y="568"/>
                    <a:pt x="0" y="560"/>
                  </a:cubicBezTo>
                  <a:lnTo>
                    <a:pt x="0" y="528"/>
                  </a:lnTo>
                  <a:cubicBezTo>
                    <a:pt x="0" y="519"/>
                    <a:pt x="7" y="512"/>
                    <a:pt x="16" y="512"/>
                  </a:cubicBezTo>
                  <a:cubicBezTo>
                    <a:pt x="25" y="512"/>
                    <a:pt x="32" y="519"/>
                    <a:pt x="32" y="528"/>
                  </a:cubicBezTo>
                  <a:close/>
                  <a:moveTo>
                    <a:pt x="32" y="624"/>
                  </a:moveTo>
                  <a:lnTo>
                    <a:pt x="32" y="656"/>
                  </a:lnTo>
                  <a:cubicBezTo>
                    <a:pt x="32" y="664"/>
                    <a:pt x="25" y="672"/>
                    <a:pt x="16" y="672"/>
                  </a:cubicBezTo>
                  <a:cubicBezTo>
                    <a:pt x="7" y="672"/>
                    <a:pt x="0" y="664"/>
                    <a:pt x="0" y="656"/>
                  </a:cubicBezTo>
                  <a:lnTo>
                    <a:pt x="0" y="624"/>
                  </a:lnTo>
                  <a:cubicBezTo>
                    <a:pt x="0" y="615"/>
                    <a:pt x="7" y="608"/>
                    <a:pt x="16" y="608"/>
                  </a:cubicBezTo>
                  <a:cubicBezTo>
                    <a:pt x="25" y="608"/>
                    <a:pt x="32" y="615"/>
                    <a:pt x="32" y="624"/>
                  </a:cubicBezTo>
                  <a:close/>
                  <a:moveTo>
                    <a:pt x="32" y="720"/>
                  </a:moveTo>
                  <a:lnTo>
                    <a:pt x="32" y="752"/>
                  </a:lnTo>
                  <a:cubicBezTo>
                    <a:pt x="32" y="760"/>
                    <a:pt x="25" y="768"/>
                    <a:pt x="16" y="768"/>
                  </a:cubicBezTo>
                  <a:cubicBezTo>
                    <a:pt x="7" y="768"/>
                    <a:pt x="0" y="760"/>
                    <a:pt x="0" y="752"/>
                  </a:cubicBezTo>
                  <a:lnTo>
                    <a:pt x="0" y="720"/>
                  </a:lnTo>
                  <a:cubicBezTo>
                    <a:pt x="0" y="711"/>
                    <a:pt x="7" y="704"/>
                    <a:pt x="16" y="704"/>
                  </a:cubicBezTo>
                  <a:cubicBezTo>
                    <a:pt x="25" y="704"/>
                    <a:pt x="32" y="711"/>
                    <a:pt x="32" y="720"/>
                  </a:cubicBezTo>
                  <a:close/>
                  <a:moveTo>
                    <a:pt x="32" y="816"/>
                  </a:moveTo>
                  <a:lnTo>
                    <a:pt x="32" y="848"/>
                  </a:lnTo>
                  <a:cubicBezTo>
                    <a:pt x="32" y="856"/>
                    <a:pt x="25" y="864"/>
                    <a:pt x="16" y="864"/>
                  </a:cubicBezTo>
                  <a:cubicBezTo>
                    <a:pt x="7" y="864"/>
                    <a:pt x="0" y="856"/>
                    <a:pt x="0" y="848"/>
                  </a:cubicBezTo>
                  <a:lnTo>
                    <a:pt x="0" y="816"/>
                  </a:lnTo>
                  <a:cubicBezTo>
                    <a:pt x="0" y="807"/>
                    <a:pt x="7" y="800"/>
                    <a:pt x="16" y="800"/>
                  </a:cubicBezTo>
                  <a:cubicBezTo>
                    <a:pt x="25" y="800"/>
                    <a:pt x="32" y="807"/>
                    <a:pt x="32" y="816"/>
                  </a:cubicBezTo>
                  <a:close/>
                  <a:moveTo>
                    <a:pt x="32" y="912"/>
                  </a:moveTo>
                  <a:lnTo>
                    <a:pt x="32" y="944"/>
                  </a:lnTo>
                  <a:cubicBezTo>
                    <a:pt x="32" y="952"/>
                    <a:pt x="25" y="960"/>
                    <a:pt x="16" y="960"/>
                  </a:cubicBezTo>
                  <a:cubicBezTo>
                    <a:pt x="7" y="960"/>
                    <a:pt x="0" y="952"/>
                    <a:pt x="0" y="944"/>
                  </a:cubicBezTo>
                  <a:lnTo>
                    <a:pt x="0" y="912"/>
                  </a:lnTo>
                  <a:cubicBezTo>
                    <a:pt x="0" y="903"/>
                    <a:pt x="7" y="896"/>
                    <a:pt x="16" y="896"/>
                  </a:cubicBezTo>
                  <a:cubicBezTo>
                    <a:pt x="25" y="896"/>
                    <a:pt x="32" y="903"/>
                    <a:pt x="32" y="912"/>
                  </a:cubicBezTo>
                  <a:close/>
                  <a:moveTo>
                    <a:pt x="32" y="1008"/>
                  </a:moveTo>
                  <a:lnTo>
                    <a:pt x="32" y="1040"/>
                  </a:lnTo>
                  <a:cubicBezTo>
                    <a:pt x="32" y="1048"/>
                    <a:pt x="25" y="1056"/>
                    <a:pt x="16" y="1056"/>
                  </a:cubicBezTo>
                  <a:cubicBezTo>
                    <a:pt x="7" y="1056"/>
                    <a:pt x="0" y="1048"/>
                    <a:pt x="0" y="1040"/>
                  </a:cubicBezTo>
                  <a:lnTo>
                    <a:pt x="0" y="1008"/>
                  </a:lnTo>
                  <a:cubicBezTo>
                    <a:pt x="0" y="999"/>
                    <a:pt x="7" y="992"/>
                    <a:pt x="16" y="992"/>
                  </a:cubicBezTo>
                  <a:cubicBezTo>
                    <a:pt x="25" y="992"/>
                    <a:pt x="32" y="999"/>
                    <a:pt x="32" y="1008"/>
                  </a:cubicBezTo>
                  <a:close/>
                  <a:moveTo>
                    <a:pt x="32" y="1104"/>
                  </a:moveTo>
                  <a:lnTo>
                    <a:pt x="32" y="1136"/>
                  </a:lnTo>
                  <a:cubicBezTo>
                    <a:pt x="32" y="1144"/>
                    <a:pt x="25" y="1152"/>
                    <a:pt x="16" y="1152"/>
                  </a:cubicBezTo>
                  <a:cubicBezTo>
                    <a:pt x="7" y="1152"/>
                    <a:pt x="0" y="1144"/>
                    <a:pt x="0" y="1136"/>
                  </a:cubicBezTo>
                  <a:lnTo>
                    <a:pt x="0" y="1104"/>
                  </a:lnTo>
                  <a:cubicBezTo>
                    <a:pt x="0" y="1095"/>
                    <a:pt x="7" y="1088"/>
                    <a:pt x="16" y="1088"/>
                  </a:cubicBezTo>
                  <a:cubicBezTo>
                    <a:pt x="25" y="1088"/>
                    <a:pt x="32" y="1095"/>
                    <a:pt x="32" y="1104"/>
                  </a:cubicBezTo>
                  <a:close/>
                  <a:moveTo>
                    <a:pt x="32" y="1200"/>
                  </a:moveTo>
                  <a:lnTo>
                    <a:pt x="32" y="1232"/>
                  </a:lnTo>
                  <a:cubicBezTo>
                    <a:pt x="32" y="1240"/>
                    <a:pt x="25" y="1248"/>
                    <a:pt x="16" y="1248"/>
                  </a:cubicBezTo>
                  <a:cubicBezTo>
                    <a:pt x="7" y="1248"/>
                    <a:pt x="0" y="1240"/>
                    <a:pt x="0" y="1232"/>
                  </a:cubicBezTo>
                  <a:lnTo>
                    <a:pt x="0" y="1200"/>
                  </a:lnTo>
                  <a:cubicBezTo>
                    <a:pt x="0" y="1191"/>
                    <a:pt x="7" y="1184"/>
                    <a:pt x="16" y="1184"/>
                  </a:cubicBezTo>
                  <a:cubicBezTo>
                    <a:pt x="25" y="1184"/>
                    <a:pt x="32" y="1191"/>
                    <a:pt x="32" y="1200"/>
                  </a:cubicBezTo>
                  <a:close/>
                  <a:moveTo>
                    <a:pt x="32" y="1296"/>
                  </a:moveTo>
                  <a:lnTo>
                    <a:pt x="32" y="1328"/>
                  </a:lnTo>
                  <a:cubicBezTo>
                    <a:pt x="32" y="1336"/>
                    <a:pt x="25" y="1344"/>
                    <a:pt x="16" y="1344"/>
                  </a:cubicBezTo>
                  <a:cubicBezTo>
                    <a:pt x="7" y="1344"/>
                    <a:pt x="0" y="1336"/>
                    <a:pt x="0" y="1328"/>
                  </a:cubicBezTo>
                  <a:lnTo>
                    <a:pt x="0" y="1296"/>
                  </a:lnTo>
                  <a:cubicBezTo>
                    <a:pt x="0" y="1287"/>
                    <a:pt x="7" y="1280"/>
                    <a:pt x="16" y="1280"/>
                  </a:cubicBezTo>
                  <a:cubicBezTo>
                    <a:pt x="25" y="1280"/>
                    <a:pt x="32" y="1287"/>
                    <a:pt x="32" y="1296"/>
                  </a:cubicBezTo>
                  <a:close/>
                  <a:moveTo>
                    <a:pt x="32" y="1392"/>
                  </a:moveTo>
                  <a:lnTo>
                    <a:pt x="32" y="1424"/>
                  </a:lnTo>
                  <a:cubicBezTo>
                    <a:pt x="32" y="1432"/>
                    <a:pt x="25" y="1440"/>
                    <a:pt x="16" y="1440"/>
                  </a:cubicBezTo>
                  <a:cubicBezTo>
                    <a:pt x="7" y="1440"/>
                    <a:pt x="0" y="1432"/>
                    <a:pt x="0" y="1424"/>
                  </a:cubicBezTo>
                  <a:lnTo>
                    <a:pt x="0" y="1392"/>
                  </a:lnTo>
                  <a:cubicBezTo>
                    <a:pt x="0" y="1383"/>
                    <a:pt x="7" y="1376"/>
                    <a:pt x="16" y="1376"/>
                  </a:cubicBezTo>
                  <a:cubicBezTo>
                    <a:pt x="25" y="1376"/>
                    <a:pt x="32" y="1383"/>
                    <a:pt x="32" y="1392"/>
                  </a:cubicBezTo>
                  <a:close/>
                  <a:moveTo>
                    <a:pt x="32" y="1488"/>
                  </a:moveTo>
                  <a:lnTo>
                    <a:pt x="32" y="1520"/>
                  </a:lnTo>
                  <a:cubicBezTo>
                    <a:pt x="32" y="1528"/>
                    <a:pt x="25" y="1536"/>
                    <a:pt x="16" y="1536"/>
                  </a:cubicBezTo>
                  <a:cubicBezTo>
                    <a:pt x="7" y="1536"/>
                    <a:pt x="0" y="1528"/>
                    <a:pt x="0" y="1520"/>
                  </a:cubicBezTo>
                  <a:lnTo>
                    <a:pt x="0" y="1488"/>
                  </a:lnTo>
                  <a:cubicBezTo>
                    <a:pt x="0" y="1479"/>
                    <a:pt x="7" y="1472"/>
                    <a:pt x="16" y="1472"/>
                  </a:cubicBezTo>
                  <a:cubicBezTo>
                    <a:pt x="25" y="1472"/>
                    <a:pt x="32" y="1479"/>
                    <a:pt x="32" y="1488"/>
                  </a:cubicBezTo>
                  <a:close/>
                  <a:moveTo>
                    <a:pt x="32" y="1584"/>
                  </a:moveTo>
                  <a:lnTo>
                    <a:pt x="32" y="1616"/>
                  </a:lnTo>
                  <a:cubicBezTo>
                    <a:pt x="32" y="1624"/>
                    <a:pt x="25" y="1632"/>
                    <a:pt x="16" y="1632"/>
                  </a:cubicBezTo>
                  <a:cubicBezTo>
                    <a:pt x="7" y="1632"/>
                    <a:pt x="0" y="1624"/>
                    <a:pt x="0" y="1616"/>
                  </a:cubicBezTo>
                  <a:lnTo>
                    <a:pt x="0" y="1584"/>
                  </a:lnTo>
                  <a:cubicBezTo>
                    <a:pt x="0" y="1575"/>
                    <a:pt x="7" y="1568"/>
                    <a:pt x="16" y="1568"/>
                  </a:cubicBezTo>
                  <a:cubicBezTo>
                    <a:pt x="25" y="1568"/>
                    <a:pt x="32" y="1575"/>
                    <a:pt x="32" y="1584"/>
                  </a:cubicBezTo>
                  <a:close/>
                  <a:moveTo>
                    <a:pt x="32" y="1680"/>
                  </a:moveTo>
                  <a:lnTo>
                    <a:pt x="32" y="1712"/>
                  </a:lnTo>
                  <a:cubicBezTo>
                    <a:pt x="32" y="1720"/>
                    <a:pt x="25" y="1728"/>
                    <a:pt x="16" y="1728"/>
                  </a:cubicBezTo>
                  <a:cubicBezTo>
                    <a:pt x="7" y="1728"/>
                    <a:pt x="0" y="1720"/>
                    <a:pt x="0" y="1712"/>
                  </a:cubicBezTo>
                  <a:lnTo>
                    <a:pt x="0" y="1680"/>
                  </a:lnTo>
                  <a:cubicBezTo>
                    <a:pt x="0" y="1671"/>
                    <a:pt x="7" y="1664"/>
                    <a:pt x="16" y="1664"/>
                  </a:cubicBezTo>
                  <a:cubicBezTo>
                    <a:pt x="25" y="1664"/>
                    <a:pt x="32" y="1671"/>
                    <a:pt x="32" y="1680"/>
                  </a:cubicBezTo>
                  <a:close/>
                  <a:moveTo>
                    <a:pt x="32" y="1776"/>
                  </a:moveTo>
                  <a:lnTo>
                    <a:pt x="32" y="1808"/>
                  </a:lnTo>
                  <a:cubicBezTo>
                    <a:pt x="32" y="1816"/>
                    <a:pt x="25" y="1824"/>
                    <a:pt x="16" y="1824"/>
                  </a:cubicBezTo>
                  <a:cubicBezTo>
                    <a:pt x="7" y="1824"/>
                    <a:pt x="0" y="1816"/>
                    <a:pt x="0" y="1808"/>
                  </a:cubicBezTo>
                  <a:lnTo>
                    <a:pt x="0" y="1776"/>
                  </a:lnTo>
                  <a:cubicBezTo>
                    <a:pt x="0" y="1767"/>
                    <a:pt x="7" y="1760"/>
                    <a:pt x="16" y="1760"/>
                  </a:cubicBezTo>
                  <a:cubicBezTo>
                    <a:pt x="25" y="1760"/>
                    <a:pt x="32" y="1767"/>
                    <a:pt x="32" y="1776"/>
                  </a:cubicBezTo>
                  <a:close/>
                  <a:moveTo>
                    <a:pt x="32" y="1872"/>
                  </a:moveTo>
                  <a:lnTo>
                    <a:pt x="32" y="1904"/>
                  </a:lnTo>
                  <a:cubicBezTo>
                    <a:pt x="32" y="1912"/>
                    <a:pt x="25" y="1920"/>
                    <a:pt x="16" y="1920"/>
                  </a:cubicBezTo>
                  <a:cubicBezTo>
                    <a:pt x="7" y="1920"/>
                    <a:pt x="0" y="1912"/>
                    <a:pt x="0" y="1904"/>
                  </a:cubicBezTo>
                  <a:lnTo>
                    <a:pt x="0" y="1872"/>
                  </a:lnTo>
                  <a:cubicBezTo>
                    <a:pt x="0" y="1863"/>
                    <a:pt x="7" y="1856"/>
                    <a:pt x="16" y="1856"/>
                  </a:cubicBezTo>
                  <a:cubicBezTo>
                    <a:pt x="25" y="1856"/>
                    <a:pt x="32" y="1863"/>
                    <a:pt x="32" y="1872"/>
                  </a:cubicBezTo>
                  <a:close/>
                  <a:moveTo>
                    <a:pt x="32" y="1968"/>
                  </a:moveTo>
                  <a:lnTo>
                    <a:pt x="32" y="2000"/>
                  </a:lnTo>
                  <a:cubicBezTo>
                    <a:pt x="32" y="2008"/>
                    <a:pt x="25" y="2016"/>
                    <a:pt x="16" y="2016"/>
                  </a:cubicBezTo>
                  <a:cubicBezTo>
                    <a:pt x="7" y="2016"/>
                    <a:pt x="0" y="2008"/>
                    <a:pt x="0" y="2000"/>
                  </a:cubicBezTo>
                  <a:lnTo>
                    <a:pt x="0" y="1968"/>
                  </a:lnTo>
                  <a:cubicBezTo>
                    <a:pt x="0" y="1959"/>
                    <a:pt x="7" y="1952"/>
                    <a:pt x="16" y="1952"/>
                  </a:cubicBezTo>
                  <a:cubicBezTo>
                    <a:pt x="25" y="1952"/>
                    <a:pt x="32" y="1959"/>
                    <a:pt x="32" y="1968"/>
                  </a:cubicBezTo>
                  <a:close/>
                  <a:moveTo>
                    <a:pt x="32" y="2064"/>
                  </a:moveTo>
                  <a:lnTo>
                    <a:pt x="32" y="2096"/>
                  </a:lnTo>
                  <a:cubicBezTo>
                    <a:pt x="32" y="2104"/>
                    <a:pt x="25" y="2112"/>
                    <a:pt x="16" y="2112"/>
                  </a:cubicBezTo>
                  <a:cubicBezTo>
                    <a:pt x="7" y="2112"/>
                    <a:pt x="0" y="2104"/>
                    <a:pt x="0" y="2096"/>
                  </a:cubicBezTo>
                  <a:lnTo>
                    <a:pt x="0" y="2064"/>
                  </a:lnTo>
                  <a:cubicBezTo>
                    <a:pt x="0" y="2055"/>
                    <a:pt x="7" y="2048"/>
                    <a:pt x="16" y="2048"/>
                  </a:cubicBezTo>
                  <a:cubicBezTo>
                    <a:pt x="25" y="2048"/>
                    <a:pt x="32" y="2055"/>
                    <a:pt x="32" y="2064"/>
                  </a:cubicBezTo>
                  <a:close/>
                  <a:moveTo>
                    <a:pt x="32" y="2160"/>
                  </a:moveTo>
                  <a:lnTo>
                    <a:pt x="32" y="2192"/>
                  </a:lnTo>
                  <a:cubicBezTo>
                    <a:pt x="32" y="2200"/>
                    <a:pt x="25" y="2208"/>
                    <a:pt x="16" y="2208"/>
                  </a:cubicBezTo>
                  <a:cubicBezTo>
                    <a:pt x="7" y="2208"/>
                    <a:pt x="0" y="2200"/>
                    <a:pt x="0" y="2192"/>
                  </a:cubicBezTo>
                  <a:lnTo>
                    <a:pt x="0" y="2160"/>
                  </a:lnTo>
                  <a:cubicBezTo>
                    <a:pt x="0" y="2151"/>
                    <a:pt x="7" y="2144"/>
                    <a:pt x="16" y="2144"/>
                  </a:cubicBezTo>
                  <a:cubicBezTo>
                    <a:pt x="25" y="2144"/>
                    <a:pt x="32" y="2151"/>
                    <a:pt x="32" y="2160"/>
                  </a:cubicBezTo>
                  <a:close/>
                  <a:moveTo>
                    <a:pt x="32" y="2256"/>
                  </a:moveTo>
                  <a:lnTo>
                    <a:pt x="32" y="2288"/>
                  </a:lnTo>
                  <a:cubicBezTo>
                    <a:pt x="32" y="2296"/>
                    <a:pt x="25" y="2304"/>
                    <a:pt x="16" y="2304"/>
                  </a:cubicBezTo>
                  <a:cubicBezTo>
                    <a:pt x="7" y="2304"/>
                    <a:pt x="0" y="2296"/>
                    <a:pt x="0" y="2288"/>
                  </a:cubicBezTo>
                  <a:lnTo>
                    <a:pt x="0" y="2256"/>
                  </a:lnTo>
                  <a:cubicBezTo>
                    <a:pt x="0" y="2247"/>
                    <a:pt x="7" y="2240"/>
                    <a:pt x="16" y="2240"/>
                  </a:cubicBezTo>
                  <a:cubicBezTo>
                    <a:pt x="25" y="2240"/>
                    <a:pt x="32" y="2247"/>
                    <a:pt x="32" y="2256"/>
                  </a:cubicBezTo>
                  <a:close/>
                  <a:moveTo>
                    <a:pt x="32" y="2352"/>
                  </a:moveTo>
                  <a:lnTo>
                    <a:pt x="32" y="2384"/>
                  </a:lnTo>
                  <a:cubicBezTo>
                    <a:pt x="32" y="2392"/>
                    <a:pt x="25" y="2400"/>
                    <a:pt x="16" y="2400"/>
                  </a:cubicBezTo>
                  <a:cubicBezTo>
                    <a:pt x="7" y="2400"/>
                    <a:pt x="0" y="2392"/>
                    <a:pt x="0" y="2384"/>
                  </a:cubicBezTo>
                  <a:lnTo>
                    <a:pt x="0" y="2352"/>
                  </a:lnTo>
                  <a:cubicBezTo>
                    <a:pt x="0" y="2343"/>
                    <a:pt x="7" y="2336"/>
                    <a:pt x="16" y="2336"/>
                  </a:cubicBezTo>
                  <a:cubicBezTo>
                    <a:pt x="25" y="2336"/>
                    <a:pt x="32" y="2343"/>
                    <a:pt x="32" y="2352"/>
                  </a:cubicBezTo>
                  <a:close/>
                  <a:moveTo>
                    <a:pt x="32" y="2448"/>
                  </a:moveTo>
                  <a:lnTo>
                    <a:pt x="32" y="2480"/>
                  </a:lnTo>
                  <a:cubicBezTo>
                    <a:pt x="32" y="2488"/>
                    <a:pt x="25" y="2496"/>
                    <a:pt x="16" y="2496"/>
                  </a:cubicBezTo>
                  <a:cubicBezTo>
                    <a:pt x="7" y="2496"/>
                    <a:pt x="0" y="2488"/>
                    <a:pt x="0" y="2480"/>
                  </a:cubicBezTo>
                  <a:lnTo>
                    <a:pt x="0" y="2448"/>
                  </a:lnTo>
                  <a:cubicBezTo>
                    <a:pt x="0" y="2439"/>
                    <a:pt x="7" y="2432"/>
                    <a:pt x="16" y="2432"/>
                  </a:cubicBezTo>
                  <a:cubicBezTo>
                    <a:pt x="25" y="2432"/>
                    <a:pt x="32" y="2439"/>
                    <a:pt x="32" y="2448"/>
                  </a:cubicBezTo>
                  <a:close/>
                  <a:moveTo>
                    <a:pt x="32" y="2544"/>
                  </a:moveTo>
                  <a:lnTo>
                    <a:pt x="32" y="2576"/>
                  </a:lnTo>
                  <a:cubicBezTo>
                    <a:pt x="32" y="2584"/>
                    <a:pt x="25" y="2592"/>
                    <a:pt x="16" y="2592"/>
                  </a:cubicBezTo>
                  <a:cubicBezTo>
                    <a:pt x="7" y="2592"/>
                    <a:pt x="0" y="2584"/>
                    <a:pt x="0" y="2576"/>
                  </a:cubicBezTo>
                  <a:lnTo>
                    <a:pt x="0" y="2544"/>
                  </a:lnTo>
                  <a:cubicBezTo>
                    <a:pt x="0" y="2535"/>
                    <a:pt x="7" y="2528"/>
                    <a:pt x="16" y="2528"/>
                  </a:cubicBezTo>
                  <a:cubicBezTo>
                    <a:pt x="25" y="2528"/>
                    <a:pt x="32" y="2535"/>
                    <a:pt x="32" y="2544"/>
                  </a:cubicBezTo>
                  <a:close/>
                  <a:moveTo>
                    <a:pt x="32" y="2640"/>
                  </a:moveTo>
                  <a:lnTo>
                    <a:pt x="32" y="2672"/>
                  </a:lnTo>
                  <a:cubicBezTo>
                    <a:pt x="32" y="2680"/>
                    <a:pt x="25" y="2688"/>
                    <a:pt x="16" y="2688"/>
                  </a:cubicBezTo>
                  <a:cubicBezTo>
                    <a:pt x="7" y="2688"/>
                    <a:pt x="0" y="2680"/>
                    <a:pt x="0" y="2672"/>
                  </a:cubicBezTo>
                  <a:lnTo>
                    <a:pt x="0" y="2640"/>
                  </a:lnTo>
                  <a:cubicBezTo>
                    <a:pt x="0" y="2631"/>
                    <a:pt x="7" y="2624"/>
                    <a:pt x="16" y="2624"/>
                  </a:cubicBezTo>
                  <a:cubicBezTo>
                    <a:pt x="25" y="2624"/>
                    <a:pt x="32" y="2631"/>
                    <a:pt x="32" y="2640"/>
                  </a:cubicBezTo>
                  <a:close/>
                  <a:moveTo>
                    <a:pt x="32" y="2736"/>
                  </a:moveTo>
                  <a:lnTo>
                    <a:pt x="32" y="2768"/>
                  </a:lnTo>
                  <a:cubicBezTo>
                    <a:pt x="32" y="2776"/>
                    <a:pt x="25" y="2784"/>
                    <a:pt x="16" y="2784"/>
                  </a:cubicBezTo>
                  <a:cubicBezTo>
                    <a:pt x="7" y="2784"/>
                    <a:pt x="0" y="2776"/>
                    <a:pt x="0" y="2768"/>
                  </a:cubicBezTo>
                  <a:lnTo>
                    <a:pt x="0" y="2736"/>
                  </a:lnTo>
                  <a:cubicBezTo>
                    <a:pt x="0" y="2727"/>
                    <a:pt x="7" y="2720"/>
                    <a:pt x="16" y="2720"/>
                  </a:cubicBezTo>
                  <a:cubicBezTo>
                    <a:pt x="25" y="2720"/>
                    <a:pt x="32" y="2727"/>
                    <a:pt x="32" y="2736"/>
                  </a:cubicBezTo>
                  <a:close/>
                  <a:moveTo>
                    <a:pt x="32" y="2832"/>
                  </a:moveTo>
                  <a:lnTo>
                    <a:pt x="32" y="2864"/>
                  </a:lnTo>
                  <a:cubicBezTo>
                    <a:pt x="32" y="2872"/>
                    <a:pt x="25" y="2880"/>
                    <a:pt x="16" y="2880"/>
                  </a:cubicBezTo>
                  <a:cubicBezTo>
                    <a:pt x="7" y="2880"/>
                    <a:pt x="0" y="2872"/>
                    <a:pt x="0" y="2864"/>
                  </a:cubicBezTo>
                  <a:lnTo>
                    <a:pt x="0" y="2832"/>
                  </a:lnTo>
                  <a:cubicBezTo>
                    <a:pt x="0" y="2823"/>
                    <a:pt x="7" y="2816"/>
                    <a:pt x="16" y="2816"/>
                  </a:cubicBezTo>
                  <a:cubicBezTo>
                    <a:pt x="25" y="2816"/>
                    <a:pt x="32" y="2823"/>
                    <a:pt x="32" y="2832"/>
                  </a:cubicBezTo>
                  <a:close/>
                  <a:moveTo>
                    <a:pt x="32" y="2928"/>
                  </a:moveTo>
                  <a:lnTo>
                    <a:pt x="32" y="2960"/>
                  </a:lnTo>
                  <a:cubicBezTo>
                    <a:pt x="32" y="2968"/>
                    <a:pt x="25" y="2976"/>
                    <a:pt x="16" y="2976"/>
                  </a:cubicBezTo>
                  <a:cubicBezTo>
                    <a:pt x="7" y="2976"/>
                    <a:pt x="0" y="2968"/>
                    <a:pt x="0" y="2960"/>
                  </a:cubicBezTo>
                  <a:lnTo>
                    <a:pt x="0" y="2928"/>
                  </a:lnTo>
                  <a:cubicBezTo>
                    <a:pt x="0" y="2919"/>
                    <a:pt x="7" y="2912"/>
                    <a:pt x="16" y="2912"/>
                  </a:cubicBezTo>
                  <a:cubicBezTo>
                    <a:pt x="25" y="2912"/>
                    <a:pt x="32" y="2919"/>
                    <a:pt x="32" y="2928"/>
                  </a:cubicBezTo>
                  <a:close/>
                  <a:moveTo>
                    <a:pt x="32" y="3024"/>
                  </a:moveTo>
                  <a:lnTo>
                    <a:pt x="32" y="3056"/>
                  </a:lnTo>
                  <a:cubicBezTo>
                    <a:pt x="32" y="3064"/>
                    <a:pt x="25" y="3072"/>
                    <a:pt x="16" y="3072"/>
                  </a:cubicBezTo>
                  <a:cubicBezTo>
                    <a:pt x="7" y="3072"/>
                    <a:pt x="0" y="3064"/>
                    <a:pt x="0" y="3056"/>
                  </a:cubicBezTo>
                  <a:lnTo>
                    <a:pt x="0" y="3024"/>
                  </a:lnTo>
                  <a:cubicBezTo>
                    <a:pt x="0" y="3015"/>
                    <a:pt x="7" y="3008"/>
                    <a:pt x="16" y="3008"/>
                  </a:cubicBezTo>
                  <a:cubicBezTo>
                    <a:pt x="25" y="3008"/>
                    <a:pt x="32" y="3015"/>
                    <a:pt x="32" y="3024"/>
                  </a:cubicBezTo>
                  <a:close/>
                  <a:moveTo>
                    <a:pt x="32" y="3120"/>
                  </a:moveTo>
                  <a:lnTo>
                    <a:pt x="32" y="3152"/>
                  </a:lnTo>
                  <a:cubicBezTo>
                    <a:pt x="32" y="3160"/>
                    <a:pt x="25" y="3168"/>
                    <a:pt x="16" y="3168"/>
                  </a:cubicBezTo>
                  <a:cubicBezTo>
                    <a:pt x="7" y="3168"/>
                    <a:pt x="0" y="3160"/>
                    <a:pt x="0" y="3152"/>
                  </a:cubicBezTo>
                  <a:lnTo>
                    <a:pt x="0" y="3120"/>
                  </a:lnTo>
                  <a:cubicBezTo>
                    <a:pt x="0" y="3111"/>
                    <a:pt x="7" y="3104"/>
                    <a:pt x="16" y="3104"/>
                  </a:cubicBezTo>
                  <a:cubicBezTo>
                    <a:pt x="25" y="3104"/>
                    <a:pt x="32" y="3111"/>
                    <a:pt x="32" y="3120"/>
                  </a:cubicBezTo>
                  <a:close/>
                  <a:moveTo>
                    <a:pt x="32" y="3216"/>
                  </a:moveTo>
                  <a:lnTo>
                    <a:pt x="32" y="3248"/>
                  </a:lnTo>
                  <a:cubicBezTo>
                    <a:pt x="32" y="3256"/>
                    <a:pt x="25" y="3264"/>
                    <a:pt x="16" y="3264"/>
                  </a:cubicBezTo>
                  <a:cubicBezTo>
                    <a:pt x="7" y="3264"/>
                    <a:pt x="0" y="3256"/>
                    <a:pt x="0" y="3248"/>
                  </a:cubicBezTo>
                  <a:lnTo>
                    <a:pt x="0" y="3216"/>
                  </a:lnTo>
                  <a:cubicBezTo>
                    <a:pt x="0" y="3207"/>
                    <a:pt x="7" y="3200"/>
                    <a:pt x="16" y="3200"/>
                  </a:cubicBezTo>
                  <a:cubicBezTo>
                    <a:pt x="25" y="3200"/>
                    <a:pt x="32" y="3207"/>
                    <a:pt x="32" y="3216"/>
                  </a:cubicBezTo>
                  <a:close/>
                  <a:moveTo>
                    <a:pt x="32" y="3312"/>
                  </a:moveTo>
                  <a:lnTo>
                    <a:pt x="32" y="3344"/>
                  </a:lnTo>
                  <a:cubicBezTo>
                    <a:pt x="32" y="3352"/>
                    <a:pt x="25" y="3360"/>
                    <a:pt x="16" y="3360"/>
                  </a:cubicBezTo>
                  <a:cubicBezTo>
                    <a:pt x="7" y="3360"/>
                    <a:pt x="0" y="3352"/>
                    <a:pt x="0" y="3344"/>
                  </a:cubicBezTo>
                  <a:lnTo>
                    <a:pt x="0" y="3312"/>
                  </a:lnTo>
                  <a:cubicBezTo>
                    <a:pt x="0" y="3303"/>
                    <a:pt x="7" y="3296"/>
                    <a:pt x="16" y="3296"/>
                  </a:cubicBezTo>
                  <a:cubicBezTo>
                    <a:pt x="25" y="3296"/>
                    <a:pt x="32" y="3303"/>
                    <a:pt x="32" y="3312"/>
                  </a:cubicBezTo>
                  <a:close/>
                  <a:moveTo>
                    <a:pt x="32" y="3408"/>
                  </a:moveTo>
                  <a:lnTo>
                    <a:pt x="32" y="3440"/>
                  </a:lnTo>
                  <a:cubicBezTo>
                    <a:pt x="32" y="3448"/>
                    <a:pt x="25" y="3456"/>
                    <a:pt x="16" y="3456"/>
                  </a:cubicBezTo>
                  <a:cubicBezTo>
                    <a:pt x="7" y="3456"/>
                    <a:pt x="0" y="3448"/>
                    <a:pt x="0" y="3440"/>
                  </a:cubicBezTo>
                  <a:lnTo>
                    <a:pt x="0" y="3408"/>
                  </a:lnTo>
                  <a:cubicBezTo>
                    <a:pt x="0" y="3399"/>
                    <a:pt x="7" y="3392"/>
                    <a:pt x="16" y="3392"/>
                  </a:cubicBezTo>
                  <a:cubicBezTo>
                    <a:pt x="25" y="3392"/>
                    <a:pt x="32" y="3399"/>
                    <a:pt x="32" y="3408"/>
                  </a:cubicBezTo>
                  <a:close/>
                  <a:moveTo>
                    <a:pt x="32" y="3504"/>
                  </a:moveTo>
                  <a:lnTo>
                    <a:pt x="32" y="3536"/>
                  </a:lnTo>
                  <a:cubicBezTo>
                    <a:pt x="32" y="3544"/>
                    <a:pt x="25" y="3552"/>
                    <a:pt x="16" y="3552"/>
                  </a:cubicBezTo>
                  <a:cubicBezTo>
                    <a:pt x="7" y="3552"/>
                    <a:pt x="0" y="3544"/>
                    <a:pt x="0" y="3536"/>
                  </a:cubicBezTo>
                  <a:lnTo>
                    <a:pt x="0" y="3504"/>
                  </a:lnTo>
                  <a:cubicBezTo>
                    <a:pt x="0" y="3495"/>
                    <a:pt x="7" y="3488"/>
                    <a:pt x="16" y="3488"/>
                  </a:cubicBezTo>
                  <a:cubicBezTo>
                    <a:pt x="25" y="3488"/>
                    <a:pt x="32" y="3495"/>
                    <a:pt x="32" y="3504"/>
                  </a:cubicBezTo>
                  <a:close/>
                  <a:moveTo>
                    <a:pt x="32" y="3600"/>
                  </a:moveTo>
                  <a:lnTo>
                    <a:pt x="32" y="3632"/>
                  </a:lnTo>
                  <a:cubicBezTo>
                    <a:pt x="32" y="3640"/>
                    <a:pt x="25" y="3648"/>
                    <a:pt x="16" y="3648"/>
                  </a:cubicBezTo>
                  <a:cubicBezTo>
                    <a:pt x="7" y="3648"/>
                    <a:pt x="0" y="3640"/>
                    <a:pt x="0" y="3632"/>
                  </a:cubicBezTo>
                  <a:lnTo>
                    <a:pt x="0" y="3600"/>
                  </a:lnTo>
                  <a:cubicBezTo>
                    <a:pt x="0" y="3591"/>
                    <a:pt x="7" y="3584"/>
                    <a:pt x="16" y="3584"/>
                  </a:cubicBezTo>
                  <a:cubicBezTo>
                    <a:pt x="25" y="3584"/>
                    <a:pt x="32" y="3591"/>
                    <a:pt x="32" y="3600"/>
                  </a:cubicBezTo>
                  <a:close/>
                  <a:moveTo>
                    <a:pt x="32" y="3696"/>
                  </a:moveTo>
                  <a:lnTo>
                    <a:pt x="32" y="3728"/>
                  </a:lnTo>
                  <a:cubicBezTo>
                    <a:pt x="32" y="3736"/>
                    <a:pt x="25" y="3744"/>
                    <a:pt x="16" y="3744"/>
                  </a:cubicBezTo>
                  <a:cubicBezTo>
                    <a:pt x="7" y="3744"/>
                    <a:pt x="0" y="3736"/>
                    <a:pt x="0" y="3728"/>
                  </a:cubicBezTo>
                  <a:lnTo>
                    <a:pt x="0" y="3696"/>
                  </a:lnTo>
                  <a:cubicBezTo>
                    <a:pt x="0" y="3687"/>
                    <a:pt x="7" y="3680"/>
                    <a:pt x="16" y="3680"/>
                  </a:cubicBezTo>
                  <a:cubicBezTo>
                    <a:pt x="25" y="3680"/>
                    <a:pt x="32" y="3687"/>
                    <a:pt x="32" y="3696"/>
                  </a:cubicBezTo>
                  <a:close/>
                  <a:moveTo>
                    <a:pt x="32" y="3792"/>
                  </a:moveTo>
                  <a:lnTo>
                    <a:pt x="32" y="3824"/>
                  </a:lnTo>
                  <a:cubicBezTo>
                    <a:pt x="32" y="3832"/>
                    <a:pt x="25" y="3840"/>
                    <a:pt x="16" y="3840"/>
                  </a:cubicBezTo>
                  <a:cubicBezTo>
                    <a:pt x="7" y="3840"/>
                    <a:pt x="0" y="3832"/>
                    <a:pt x="0" y="3824"/>
                  </a:cubicBezTo>
                  <a:lnTo>
                    <a:pt x="0" y="3792"/>
                  </a:lnTo>
                  <a:cubicBezTo>
                    <a:pt x="0" y="3783"/>
                    <a:pt x="7" y="3776"/>
                    <a:pt x="16" y="3776"/>
                  </a:cubicBezTo>
                  <a:cubicBezTo>
                    <a:pt x="25" y="3776"/>
                    <a:pt x="32" y="3783"/>
                    <a:pt x="32" y="3792"/>
                  </a:cubicBezTo>
                  <a:close/>
                  <a:moveTo>
                    <a:pt x="32" y="3888"/>
                  </a:moveTo>
                  <a:lnTo>
                    <a:pt x="32" y="3920"/>
                  </a:lnTo>
                  <a:cubicBezTo>
                    <a:pt x="32" y="3928"/>
                    <a:pt x="25" y="3936"/>
                    <a:pt x="16" y="3936"/>
                  </a:cubicBezTo>
                  <a:cubicBezTo>
                    <a:pt x="7" y="3936"/>
                    <a:pt x="0" y="3928"/>
                    <a:pt x="0" y="3920"/>
                  </a:cubicBezTo>
                  <a:lnTo>
                    <a:pt x="0" y="3888"/>
                  </a:lnTo>
                  <a:cubicBezTo>
                    <a:pt x="0" y="3879"/>
                    <a:pt x="7" y="3872"/>
                    <a:pt x="16" y="3872"/>
                  </a:cubicBezTo>
                  <a:cubicBezTo>
                    <a:pt x="25" y="3872"/>
                    <a:pt x="32" y="3879"/>
                    <a:pt x="32" y="3888"/>
                  </a:cubicBezTo>
                  <a:close/>
                  <a:moveTo>
                    <a:pt x="32" y="3984"/>
                  </a:moveTo>
                  <a:lnTo>
                    <a:pt x="32" y="4016"/>
                  </a:lnTo>
                  <a:cubicBezTo>
                    <a:pt x="32" y="4024"/>
                    <a:pt x="25" y="4032"/>
                    <a:pt x="16" y="4032"/>
                  </a:cubicBezTo>
                  <a:cubicBezTo>
                    <a:pt x="7" y="4032"/>
                    <a:pt x="0" y="4024"/>
                    <a:pt x="0" y="4016"/>
                  </a:cubicBezTo>
                  <a:lnTo>
                    <a:pt x="0" y="3984"/>
                  </a:lnTo>
                  <a:cubicBezTo>
                    <a:pt x="0" y="3975"/>
                    <a:pt x="7" y="3968"/>
                    <a:pt x="16" y="3968"/>
                  </a:cubicBezTo>
                  <a:cubicBezTo>
                    <a:pt x="25" y="3968"/>
                    <a:pt x="32" y="3975"/>
                    <a:pt x="32" y="3984"/>
                  </a:cubicBezTo>
                  <a:close/>
                  <a:moveTo>
                    <a:pt x="32" y="4080"/>
                  </a:moveTo>
                  <a:lnTo>
                    <a:pt x="32" y="4112"/>
                  </a:lnTo>
                  <a:cubicBezTo>
                    <a:pt x="32" y="4120"/>
                    <a:pt x="25" y="4128"/>
                    <a:pt x="16" y="4128"/>
                  </a:cubicBezTo>
                  <a:cubicBezTo>
                    <a:pt x="7" y="4128"/>
                    <a:pt x="0" y="4120"/>
                    <a:pt x="0" y="4112"/>
                  </a:cubicBezTo>
                  <a:lnTo>
                    <a:pt x="0" y="4080"/>
                  </a:lnTo>
                  <a:cubicBezTo>
                    <a:pt x="0" y="4071"/>
                    <a:pt x="7" y="4064"/>
                    <a:pt x="16" y="4064"/>
                  </a:cubicBezTo>
                  <a:cubicBezTo>
                    <a:pt x="25" y="4064"/>
                    <a:pt x="32" y="4071"/>
                    <a:pt x="32" y="4080"/>
                  </a:cubicBezTo>
                  <a:close/>
                  <a:moveTo>
                    <a:pt x="32" y="4176"/>
                  </a:moveTo>
                  <a:lnTo>
                    <a:pt x="32" y="4208"/>
                  </a:lnTo>
                  <a:cubicBezTo>
                    <a:pt x="32" y="4216"/>
                    <a:pt x="25" y="4224"/>
                    <a:pt x="16" y="4224"/>
                  </a:cubicBezTo>
                  <a:cubicBezTo>
                    <a:pt x="7" y="4224"/>
                    <a:pt x="0" y="4216"/>
                    <a:pt x="0" y="4208"/>
                  </a:cubicBezTo>
                  <a:lnTo>
                    <a:pt x="0" y="4176"/>
                  </a:lnTo>
                  <a:cubicBezTo>
                    <a:pt x="0" y="4167"/>
                    <a:pt x="7" y="4160"/>
                    <a:pt x="16" y="4160"/>
                  </a:cubicBezTo>
                  <a:cubicBezTo>
                    <a:pt x="25" y="4160"/>
                    <a:pt x="32" y="4167"/>
                    <a:pt x="32" y="4176"/>
                  </a:cubicBezTo>
                  <a:close/>
                  <a:moveTo>
                    <a:pt x="32" y="4272"/>
                  </a:moveTo>
                  <a:lnTo>
                    <a:pt x="32" y="4304"/>
                  </a:lnTo>
                  <a:cubicBezTo>
                    <a:pt x="32" y="4312"/>
                    <a:pt x="25" y="4320"/>
                    <a:pt x="16" y="4320"/>
                  </a:cubicBezTo>
                  <a:cubicBezTo>
                    <a:pt x="7" y="4320"/>
                    <a:pt x="0" y="4312"/>
                    <a:pt x="0" y="4304"/>
                  </a:cubicBezTo>
                  <a:lnTo>
                    <a:pt x="0" y="4272"/>
                  </a:lnTo>
                  <a:cubicBezTo>
                    <a:pt x="0" y="4263"/>
                    <a:pt x="7" y="4256"/>
                    <a:pt x="16" y="4256"/>
                  </a:cubicBezTo>
                  <a:cubicBezTo>
                    <a:pt x="25" y="4256"/>
                    <a:pt x="32" y="4263"/>
                    <a:pt x="32" y="4272"/>
                  </a:cubicBezTo>
                  <a:close/>
                  <a:moveTo>
                    <a:pt x="32" y="4368"/>
                  </a:moveTo>
                  <a:lnTo>
                    <a:pt x="32" y="4400"/>
                  </a:lnTo>
                  <a:cubicBezTo>
                    <a:pt x="32" y="4408"/>
                    <a:pt x="25" y="4416"/>
                    <a:pt x="16" y="4416"/>
                  </a:cubicBezTo>
                  <a:cubicBezTo>
                    <a:pt x="7" y="4416"/>
                    <a:pt x="0" y="4408"/>
                    <a:pt x="0" y="4400"/>
                  </a:cubicBezTo>
                  <a:lnTo>
                    <a:pt x="0" y="4368"/>
                  </a:lnTo>
                  <a:cubicBezTo>
                    <a:pt x="0" y="4359"/>
                    <a:pt x="7" y="4352"/>
                    <a:pt x="16" y="4352"/>
                  </a:cubicBezTo>
                  <a:cubicBezTo>
                    <a:pt x="25" y="4352"/>
                    <a:pt x="32" y="4359"/>
                    <a:pt x="32" y="4368"/>
                  </a:cubicBezTo>
                  <a:close/>
                  <a:moveTo>
                    <a:pt x="32" y="4464"/>
                  </a:moveTo>
                  <a:lnTo>
                    <a:pt x="32" y="4496"/>
                  </a:lnTo>
                  <a:cubicBezTo>
                    <a:pt x="32" y="4504"/>
                    <a:pt x="25" y="4512"/>
                    <a:pt x="16" y="4512"/>
                  </a:cubicBezTo>
                  <a:cubicBezTo>
                    <a:pt x="7" y="4512"/>
                    <a:pt x="0" y="4504"/>
                    <a:pt x="0" y="4496"/>
                  </a:cubicBezTo>
                  <a:lnTo>
                    <a:pt x="0" y="4464"/>
                  </a:lnTo>
                  <a:cubicBezTo>
                    <a:pt x="0" y="4455"/>
                    <a:pt x="7" y="4448"/>
                    <a:pt x="16" y="4448"/>
                  </a:cubicBezTo>
                  <a:cubicBezTo>
                    <a:pt x="25" y="4448"/>
                    <a:pt x="32" y="4455"/>
                    <a:pt x="32" y="4464"/>
                  </a:cubicBezTo>
                  <a:close/>
                  <a:moveTo>
                    <a:pt x="32" y="4560"/>
                  </a:moveTo>
                  <a:lnTo>
                    <a:pt x="32" y="4592"/>
                  </a:lnTo>
                  <a:cubicBezTo>
                    <a:pt x="32" y="4600"/>
                    <a:pt x="25" y="4608"/>
                    <a:pt x="16" y="4608"/>
                  </a:cubicBezTo>
                  <a:cubicBezTo>
                    <a:pt x="7" y="4608"/>
                    <a:pt x="0" y="4600"/>
                    <a:pt x="0" y="4592"/>
                  </a:cubicBezTo>
                  <a:lnTo>
                    <a:pt x="0" y="4560"/>
                  </a:lnTo>
                  <a:cubicBezTo>
                    <a:pt x="0" y="4551"/>
                    <a:pt x="7" y="4544"/>
                    <a:pt x="16" y="4544"/>
                  </a:cubicBezTo>
                  <a:cubicBezTo>
                    <a:pt x="25" y="4544"/>
                    <a:pt x="32" y="4551"/>
                    <a:pt x="32" y="4560"/>
                  </a:cubicBezTo>
                  <a:close/>
                  <a:moveTo>
                    <a:pt x="32" y="4656"/>
                  </a:moveTo>
                  <a:lnTo>
                    <a:pt x="32" y="4688"/>
                  </a:lnTo>
                  <a:cubicBezTo>
                    <a:pt x="32" y="4696"/>
                    <a:pt x="25" y="4704"/>
                    <a:pt x="16" y="4704"/>
                  </a:cubicBezTo>
                  <a:cubicBezTo>
                    <a:pt x="7" y="4704"/>
                    <a:pt x="0" y="4696"/>
                    <a:pt x="0" y="4688"/>
                  </a:cubicBezTo>
                  <a:lnTo>
                    <a:pt x="0" y="4656"/>
                  </a:lnTo>
                  <a:cubicBezTo>
                    <a:pt x="0" y="4647"/>
                    <a:pt x="7" y="4640"/>
                    <a:pt x="16" y="4640"/>
                  </a:cubicBezTo>
                  <a:cubicBezTo>
                    <a:pt x="25" y="4640"/>
                    <a:pt x="32" y="4647"/>
                    <a:pt x="32" y="4656"/>
                  </a:cubicBezTo>
                  <a:close/>
                  <a:moveTo>
                    <a:pt x="32" y="4752"/>
                  </a:moveTo>
                  <a:lnTo>
                    <a:pt x="32" y="4784"/>
                  </a:lnTo>
                  <a:cubicBezTo>
                    <a:pt x="32" y="4792"/>
                    <a:pt x="25" y="4800"/>
                    <a:pt x="16" y="4800"/>
                  </a:cubicBezTo>
                  <a:cubicBezTo>
                    <a:pt x="7" y="4800"/>
                    <a:pt x="0" y="4792"/>
                    <a:pt x="0" y="4784"/>
                  </a:cubicBezTo>
                  <a:lnTo>
                    <a:pt x="0" y="4752"/>
                  </a:lnTo>
                  <a:cubicBezTo>
                    <a:pt x="0" y="4743"/>
                    <a:pt x="7" y="4736"/>
                    <a:pt x="16" y="4736"/>
                  </a:cubicBezTo>
                  <a:cubicBezTo>
                    <a:pt x="25" y="4736"/>
                    <a:pt x="32" y="4743"/>
                    <a:pt x="32" y="4752"/>
                  </a:cubicBezTo>
                  <a:close/>
                  <a:moveTo>
                    <a:pt x="32" y="4848"/>
                  </a:moveTo>
                  <a:lnTo>
                    <a:pt x="32" y="4880"/>
                  </a:lnTo>
                  <a:cubicBezTo>
                    <a:pt x="32" y="4888"/>
                    <a:pt x="25" y="4896"/>
                    <a:pt x="16" y="4896"/>
                  </a:cubicBezTo>
                  <a:cubicBezTo>
                    <a:pt x="7" y="4896"/>
                    <a:pt x="0" y="4888"/>
                    <a:pt x="0" y="4880"/>
                  </a:cubicBezTo>
                  <a:lnTo>
                    <a:pt x="0" y="4848"/>
                  </a:lnTo>
                  <a:cubicBezTo>
                    <a:pt x="0" y="4839"/>
                    <a:pt x="7" y="4832"/>
                    <a:pt x="16" y="4832"/>
                  </a:cubicBezTo>
                  <a:cubicBezTo>
                    <a:pt x="25" y="4832"/>
                    <a:pt x="32" y="4839"/>
                    <a:pt x="32" y="4848"/>
                  </a:cubicBezTo>
                  <a:close/>
                  <a:moveTo>
                    <a:pt x="32" y="4944"/>
                  </a:moveTo>
                  <a:lnTo>
                    <a:pt x="32" y="4976"/>
                  </a:lnTo>
                  <a:cubicBezTo>
                    <a:pt x="32" y="4984"/>
                    <a:pt x="25" y="4992"/>
                    <a:pt x="16" y="4992"/>
                  </a:cubicBezTo>
                  <a:cubicBezTo>
                    <a:pt x="7" y="4992"/>
                    <a:pt x="0" y="4984"/>
                    <a:pt x="0" y="4976"/>
                  </a:cubicBezTo>
                  <a:lnTo>
                    <a:pt x="0" y="4944"/>
                  </a:lnTo>
                  <a:cubicBezTo>
                    <a:pt x="0" y="4935"/>
                    <a:pt x="7" y="4928"/>
                    <a:pt x="16" y="4928"/>
                  </a:cubicBezTo>
                  <a:cubicBezTo>
                    <a:pt x="25" y="4928"/>
                    <a:pt x="32" y="4935"/>
                    <a:pt x="32" y="4944"/>
                  </a:cubicBezTo>
                  <a:close/>
                  <a:moveTo>
                    <a:pt x="32" y="5040"/>
                  </a:moveTo>
                  <a:lnTo>
                    <a:pt x="32" y="5072"/>
                  </a:lnTo>
                  <a:cubicBezTo>
                    <a:pt x="32" y="5080"/>
                    <a:pt x="25" y="5088"/>
                    <a:pt x="16" y="5088"/>
                  </a:cubicBezTo>
                  <a:cubicBezTo>
                    <a:pt x="7" y="5088"/>
                    <a:pt x="0" y="5080"/>
                    <a:pt x="0" y="5072"/>
                  </a:cubicBezTo>
                  <a:lnTo>
                    <a:pt x="0" y="5040"/>
                  </a:lnTo>
                  <a:cubicBezTo>
                    <a:pt x="0" y="5031"/>
                    <a:pt x="7" y="5024"/>
                    <a:pt x="16" y="5024"/>
                  </a:cubicBezTo>
                  <a:cubicBezTo>
                    <a:pt x="25" y="5024"/>
                    <a:pt x="32" y="5031"/>
                    <a:pt x="32" y="5040"/>
                  </a:cubicBezTo>
                  <a:close/>
                  <a:moveTo>
                    <a:pt x="32" y="5136"/>
                  </a:moveTo>
                  <a:lnTo>
                    <a:pt x="32" y="5168"/>
                  </a:lnTo>
                  <a:cubicBezTo>
                    <a:pt x="32" y="5176"/>
                    <a:pt x="25" y="5184"/>
                    <a:pt x="16" y="5184"/>
                  </a:cubicBezTo>
                  <a:cubicBezTo>
                    <a:pt x="7" y="5184"/>
                    <a:pt x="0" y="5176"/>
                    <a:pt x="0" y="5168"/>
                  </a:cubicBezTo>
                  <a:lnTo>
                    <a:pt x="0" y="5136"/>
                  </a:lnTo>
                  <a:cubicBezTo>
                    <a:pt x="0" y="5127"/>
                    <a:pt x="7" y="5120"/>
                    <a:pt x="16" y="5120"/>
                  </a:cubicBezTo>
                  <a:cubicBezTo>
                    <a:pt x="25" y="5120"/>
                    <a:pt x="32" y="5127"/>
                    <a:pt x="32" y="5136"/>
                  </a:cubicBezTo>
                  <a:close/>
                  <a:moveTo>
                    <a:pt x="32" y="5232"/>
                  </a:moveTo>
                  <a:lnTo>
                    <a:pt x="32" y="5264"/>
                  </a:lnTo>
                  <a:cubicBezTo>
                    <a:pt x="32" y="5272"/>
                    <a:pt x="25" y="5280"/>
                    <a:pt x="16" y="5280"/>
                  </a:cubicBezTo>
                  <a:cubicBezTo>
                    <a:pt x="7" y="5280"/>
                    <a:pt x="0" y="5272"/>
                    <a:pt x="0" y="5264"/>
                  </a:cubicBezTo>
                  <a:lnTo>
                    <a:pt x="0" y="5232"/>
                  </a:lnTo>
                  <a:cubicBezTo>
                    <a:pt x="0" y="5223"/>
                    <a:pt x="7" y="5216"/>
                    <a:pt x="16" y="5216"/>
                  </a:cubicBezTo>
                  <a:cubicBezTo>
                    <a:pt x="25" y="5216"/>
                    <a:pt x="32" y="5223"/>
                    <a:pt x="32" y="5232"/>
                  </a:cubicBezTo>
                  <a:close/>
                  <a:moveTo>
                    <a:pt x="32" y="5328"/>
                  </a:moveTo>
                  <a:lnTo>
                    <a:pt x="32" y="5360"/>
                  </a:lnTo>
                  <a:cubicBezTo>
                    <a:pt x="32" y="5368"/>
                    <a:pt x="25" y="5376"/>
                    <a:pt x="16" y="5376"/>
                  </a:cubicBezTo>
                  <a:cubicBezTo>
                    <a:pt x="7" y="5376"/>
                    <a:pt x="0" y="5368"/>
                    <a:pt x="0" y="5360"/>
                  </a:cubicBezTo>
                  <a:lnTo>
                    <a:pt x="0" y="5328"/>
                  </a:lnTo>
                  <a:cubicBezTo>
                    <a:pt x="0" y="5319"/>
                    <a:pt x="7" y="5312"/>
                    <a:pt x="16" y="5312"/>
                  </a:cubicBezTo>
                  <a:cubicBezTo>
                    <a:pt x="25" y="5312"/>
                    <a:pt x="32" y="5319"/>
                    <a:pt x="32" y="5328"/>
                  </a:cubicBezTo>
                  <a:close/>
                  <a:moveTo>
                    <a:pt x="32" y="5424"/>
                  </a:moveTo>
                  <a:lnTo>
                    <a:pt x="32" y="5456"/>
                  </a:lnTo>
                  <a:cubicBezTo>
                    <a:pt x="32" y="5464"/>
                    <a:pt x="25" y="5472"/>
                    <a:pt x="16" y="5472"/>
                  </a:cubicBezTo>
                  <a:cubicBezTo>
                    <a:pt x="7" y="5472"/>
                    <a:pt x="0" y="5464"/>
                    <a:pt x="0" y="5456"/>
                  </a:cubicBezTo>
                  <a:lnTo>
                    <a:pt x="0" y="5424"/>
                  </a:lnTo>
                  <a:cubicBezTo>
                    <a:pt x="0" y="5415"/>
                    <a:pt x="7" y="5408"/>
                    <a:pt x="16" y="5408"/>
                  </a:cubicBezTo>
                  <a:cubicBezTo>
                    <a:pt x="25" y="5408"/>
                    <a:pt x="32" y="5415"/>
                    <a:pt x="32" y="5424"/>
                  </a:cubicBezTo>
                  <a:close/>
                  <a:moveTo>
                    <a:pt x="32" y="5520"/>
                  </a:moveTo>
                  <a:lnTo>
                    <a:pt x="32" y="5552"/>
                  </a:lnTo>
                  <a:cubicBezTo>
                    <a:pt x="32" y="5560"/>
                    <a:pt x="25" y="5568"/>
                    <a:pt x="16" y="5568"/>
                  </a:cubicBezTo>
                  <a:cubicBezTo>
                    <a:pt x="7" y="5568"/>
                    <a:pt x="0" y="5560"/>
                    <a:pt x="0" y="5552"/>
                  </a:cubicBezTo>
                  <a:lnTo>
                    <a:pt x="0" y="5520"/>
                  </a:lnTo>
                  <a:cubicBezTo>
                    <a:pt x="0" y="5511"/>
                    <a:pt x="7" y="5504"/>
                    <a:pt x="16" y="5504"/>
                  </a:cubicBezTo>
                  <a:cubicBezTo>
                    <a:pt x="25" y="5504"/>
                    <a:pt x="32" y="5511"/>
                    <a:pt x="32" y="5520"/>
                  </a:cubicBezTo>
                  <a:close/>
                  <a:moveTo>
                    <a:pt x="32" y="5616"/>
                  </a:moveTo>
                  <a:lnTo>
                    <a:pt x="32" y="5648"/>
                  </a:lnTo>
                  <a:cubicBezTo>
                    <a:pt x="32" y="5656"/>
                    <a:pt x="25" y="5664"/>
                    <a:pt x="16" y="5664"/>
                  </a:cubicBezTo>
                  <a:cubicBezTo>
                    <a:pt x="7" y="5664"/>
                    <a:pt x="0" y="5656"/>
                    <a:pt x="0" y="5648"/>
                  </a:cubicBezTo>
                  <a:lnTo>
                    <a:pt x="0" y="5616"/>
                  </a:lnTo>
                  <a:cubicBezTo>
                    <a:pt x="0" y="5607"/>
                    <a:pt x="7" y="5600"/>
                    <a:pt x="16" y="5600"/>
                  </a:cubicBezTo>
                  <a:cubicBezTo>
                    <a:pt x="25" y="5600"/>
                    <a:pt x="32" y="5607"/>
                    <a:pt x="32" y="5616"/>
                  </a:cubicBezTo>
                  <a:close/>
                  <a:moveTo>
                    <a:pt x="32" y="5712"/>
                  </a:moveTo>
                  <a:lnTo>
                    <a:pt x="32" y="5744"/>
                  </a:lnTo>
                  <a:cubicBezTo>
                    <a:pt x="32" y="5752"/>
                    <a:pt x="25" y="5760"/>
                    <a:pt x="16" y="5760"/>
                  </a:cubicBezTo>
                  <a:cubicBezTo>
                    <a:pt x="7" y="5760"/>
                    <a:pt x="0" y="5752"/>
                    <a:pt x="0" y="5744"/>
                  </a:cubicBezTo>
                  <a:lnTo>
                    <a:pt x="0" y="5712"/>
                  </a:lnTo>
                  <a:cubicBezTo>
                    <a:pt x="0" y="5703"/>
                    <a:pt x="7" y="5696"/>
                    <a:pt x="16" y="5696"/>
                  </a:cubicBezTo>
                  <a:cubicBezTo>
                    <a:pt x="25" y="5696"/>
                    <a:pt x="32" y="5703"/>
                    <a:pt x="32" y="5712"/>
                  </a:cubicBezTo>
                  <a:close/>
                  <a:moveTo>
                    <a:pt x="32" y="5808"/>
                  </a:moveTo>
                  <a:lnTo>
                    <a:pt x="32" y="5840"/>
                  </a:lnTo>
                  <a:cubicBezTo>
                    <a:pt x="32" y="5848"/>
                    <a:pt x="25" y="5856"/>
                    <a:pt x="16" y="5856"/>
                  </a:cubicBezTo>
                  <a:cubicBezTo>
                    <a:pt x="7" y="5856"/>
                    <a:pt x="0" y="5848"/>
                    <a:pt x="0" y="5840"/>
                  </a:cubicBezTo>
                  <a:lnTo>
                    <a:pt x="0" y="5808"/>
                  </a:lnTo>
                  <a:cubicBezTo>
                    <a:pt x="0" y="5799"/>
                    <a:pt x="7" y="5792"/>
                    <a:pt x="16" y="5792"/>
                  </a:cubicBezTo>
                  <a:cubicBezTo>
                    <a:pt x="25" y="5792"/>
                    <a:pt x="32" y="5799"/>
                    <a:pt x="32" y="5808"/>
                  </a:cubicBezTo>
                  <a:close/>
                  <a:moveTo>
                    <a:pt x="32" y="5904"/>
                  </a:moveTo>
                  <a:lnTo>
                    <a:pt x="32" y="5936"/>
                  </a:lnTo>
                  <a:cubicBezTo>
                    <a:pt x="32" y="5944"/>
                    <a:pt x="25" y="5952"/>
                    <a:pt x="16" y="5952"/>
                  </a:cubicBezTo>
                  <a:cubicBezTo>
                    <a:pt x="7" y="5952"/>
                    <a:pt x="0" y="5944"/>
                    <a:pt x="0" y="5936"/>
                  </a:cubicBezTo>
                  <a:lnTo>
                    <a:pt x="0" y="5904"/>
                  </a:lnTo>
                  <a:cubicBezTo>
                    <a:pt x="0" y="5895"/>
                    <a:pt x="7" y="5888"/>
                    <a:pt x="16" y="5888"/>
                  </a:cubicBezTo>
                  <a:cubicBezTo>
                    <a:pt x="25" y="5888"/>
                    <a:pt x="32" y="5895"/>
                    <a:pt x="32" y="5904"/>
                  </a:cubicBezTo>
                  <a:close/>
                  <a:moveTo>
                    <a:pt x="32" y="6000"/>
                  </a:moveTo>
                  <a:lnTo>
                    <a:pt x="32" y="6032"/>
                  </a:lnTo>
                  <a:cubicBezTo>
                    <a:pt x="32" y="6040"/>
                    <a:pt x="25" y="6048"/>
                    <a:pt x="16" y="6048"/>
                  </a:cubicBezTo>
                  <a:cubicBezTo>
                    <a:pt x="7" y="6048"/>
                    <a:pt x="0" y="6040"/>
                    <a:pt x="0" y="6032"/>
                  </a:cubicBezTo>
                  <a:lnTo>
                    <a:pt x="0" y="6000"/>
                  </a:lnTo>
                  <a:cubicBezTo>
                    <a:pt x="0" y="5991"/>
                    <a:pt x="7" y="5984"/>
                    <a:pt x="16" y="5984"/>
                  </a:cubicBezTo>
                  <a:cubicBezTo>
                    <a:pt x="25" y="5984"/>
                    <a:pt x="32" y="5991"/>
                    <a:pt x="32" y="6000"/>
                  </a:cubicBezTo>
                  <a:close/>
                  <a:moveTo>
                    <a:pt x="32" y="6096"/>
                  </a:moveTo>
                  <a:lnTo>
                    <a:pt x="32" y="6128"/>
                  </a:lnTo>
                  <a:cubicBezTo>
                    <a:pt x="32" y="6136"/>
                    <a:pt x="25" y="6144"/>
                    <a:pt x="16" y="6144"/>
                  </a:cubicBezTo>
                  <a:cubicBezTo>
                    <a:pt x="7" y="6144"/>
                    <a:pt x="0" y="6136"/>
                    <a:pt x="0" y="6128"/>
                  </a:cubicBezTo>
                  <a:lnTo>
                    <a:pt x="0" y="6096"/>
                  </a:lnTo>
                  <a:cubicBezTo>
                    <a:pt x="0" y="6087"/>
                    <a:pt x="7" y="6080"/>
                    <a:pt x="16" y="6080"/>
                  </a:cubicBezTo>
                  <a:cubicBezTo>
                    <a:pt x="25" y="6080"/>
                    <a:pt x="32" y="6087"/>
                    <a:pt x="32" y="6096"/>
                  </a:cubicBezTo>
                  <a:close/>
                  <a:moveTo>
                    <a:pt x="32" y="6192"/>
                  </a:moveTo>
                  <a:lnTo>
                    <a:pt x="32" y="6224"/>
                  </a:lnTo>
                  <a:cubicBezTo>
                    <a:pt x="32" y="6232"/>
                    <a:pt x="25" y="6240"/>
                    <a:pt x="16" y="6240"/>
                  </a:cubicBezTo>
                  <a:cubicBezTo>
                    <a:pt x="7" y="6240"/>
                    <a:pt x="0" y="6232"/>
                    <a:pt x="0" y="6224"/>
                  </a:cubicBezTo>
                  <a:lnTo>
                    <a:pt x="0" y="6192"/>
                  </a:lnTo>
                  <a:cubicBezTo>
                    <a:pt x="0" y="6183"/>
                    <a:pt x="7" y="6176"/>
                    <a:pt x="16" y="6176"/>
                  </a:cubicBezTo>
                  <a:cubicBezTo>
                    <a:pt x="25" y="6176"/>
                    <a:pt x="32" y="6183"/>
                    <a:pt x="32" y="6192"/>
                  </a:cubicBezTo>
                  <a:close/>
                  <a:moveTo>
                    <a:pt x="32" y="6288"/>
                  </a:moveTo>
                  <a:lnTo>
                    <a:pt x="32" y="6320"/>
                  </a:lnTo>
                  <a:cubicBezTo>
                    <a:pt x="32" y="6328"/>
                    <a:pt x="25" y="6336"/>
                    <a:pt x="16" y="6336"/>
                  </a:cubicBezTo>
                  <a:cubicBezTo>
                    <a:pt x="7" y="6336"/>
                    <a:pt x="0" y="6328"/>
                    <a:pt x="0" y="6320"/>
                  </a:cubicBezTo>
                  <a:lnTo>
                    <a:pt x="0" y="6288"/>
                  </a:lnTo>
                  <a:cubicBezTo>
                    <a:pt x="0" y="6279"/>
                    <a:pt x="7" y="6272"/>
                    <a:pt x="16" y="6272"/>
                  </a:cubicBezTo>
                  <a:cubicBezTo>
                    <a:pt x="25" y="6272"/>
                    <a:pt x="32" y="6279"/>
                    <a:pt x="32" y="6288"/>
                  </a:cubicBezTo>
                  <a:close/>
                  <a:moveTo>
                    <a:pt x="32" y="6384"/>
                  </a:moveTo>
                  <a:lnTo>
                    <a:pt x="32" y="6416"/>
                  </a:lnTo>
                  <a:cubicBezTo>
                    <a:pt x="32" y="6424"/>
                    <a:pt x="25" y="6432"/>
                    <a:pt x="16" y="6432"/>
                  </a:cubicBezTo>
                  <a:cubicBezTo>
                    <a:pt x="7" y="6432"/>
                    <a:pt x="0" y="6424"/>
                    <a:pt x="0" y="6416"/>
                  </a:cubicBezTo>
                  <a:lnTo>
                    <a:pt x="0" y="6384"/>
                  </a:lnTo>
                  <a:cubicBezTo>
                    <a:pt x="0" y="6375"/>
                    <a:pt x="7" y="6368"/>
                    <a:pt x="16" y="6368"/>
                  </a:cubicBezTo>
                  <a:cubicBezTo>
                    <a:pt x="25" y="6368"/>
                    <a:pt x="32" y="6375"/>
                    <a:pt x="32" y="6384"/>
                  </a:cubicBezTo>
                  <a:close/>
                  <a:moveTo>
                    <a:pt x="32" y="6480"/>
                  </a:moveTo>
                  <a:lnTo>
                    <a:pt x="32" y="6512"/>
                  </a:lnTo>
                  <a:cubicBezTo>
                    <a:pt x="32" y="6520"/>
                    <a:pt x="25" y="6528"/>
                    <a:pt x="16" y="6528"/>
                  </a:cubicBezTo>
                  <a:cubicBezTo>
                    <a:pt x="7" y="6528"/>
                    <a:pt x="0" y="6520"/>
                    <a:pt x="0" y="6512"/>
                  </a:cubicBezTo>
                  <a:lnTo>
                    <a:pt x="0" y="6480"/>
                  </a:lnTo>
                  <a:cubicBezTo>
                    <a:pt x="0" y="6471"/>
                    <a:pt x="7" y="6464"/>
                    <a:pt x="16" y="6464"/>
                  </a:cubicBezTo>
                  <a:cubicBezTo>
                    <a:pt x="25" y="6464"/>
                    <a:pt x="32" y="6471"/>
                    <a:pt x="32" y="6480"/>
                  </a:cubicBezTo>
                  <a:close/>
                  <a:moveTo>
                    <a:pt x="32" y="6576"/>
                  </a:moveTo>
                  <a:lnTo>
                    <a:pt x="32" y="6608"/>
                  </a:lnTo>
                  <a:cubicBezTo>
                    <a:pt x="32" y="6616"/>
                    <a:pt x="25" y="6624"/>
                    <a:pt x="16" y="6624"/>
                  </a:cubicBezTo>
                  <a:cubicBezTo>
                    <a:pt x="7" y="6624"/>
                    <a:pt x="0" y="6616"/>
                    <a:pt x="0" y="6608"/>
                  </a:cubicBezTo>
                  <a:lnTo>
                    <a:pt x="0" y="6576"/>
                  </a:lnTo>
                  <a:cubicBezTo>
                    <a:pt x="0" y="6567"/>
                    <a:pt x="7" y="6560"/>
                    <a:pt x="16" y="6560"/>
                  </a:cubicBezTo>
                  <a:cubicBezTo>
                    <a:pt x="25" y="6560"/>
                    <a:pt x="32" y="6567"/>
                    <a:pt x="32" y="6576"/>
                  </a:cubicBezTo>
                  <a:close/>
                  <a:moveTo>
                    <a:pt x="32" y="6672"/>
                  </a:moveTo>
                  <a:lnTo>
                    <a:pt x="32" y="6704"/>
                  </a:lnTo>
                  <a:cubicBezTo>
                    <a:pt x="32" y="6712"/>
                    <a:pt x="25" y="6720"/>
                    <a:pt x="16" y="6720"/>
                  </a:cubicBezTo>
                  <a:cubicBezTo>
                    <a:pt x="7" y="6720"/>
                    <a:pt x="0" y="6712"/>
                    <a:pt x="0" y="6704"/>
                  </a:cubicBezTo>
                  <a:lnTo>
                    <a:pt x="0" y="6672"/>
                  </a:lnTo>
                  <a:cubicBezTo>
                    <a:pt x="0" y="6663"/>
                    <a:pt x="7" y="6656"/>
                    <a:pt x="16" y="6656"/>
                  </a:cubicBezTo>
                  <a:cubicBezTo>
                    <a:pt x="25" y="6656"/>
                    <a:pt x="32" y="6663"/>
                    <a:pt x="32" y="6672"/>
                  </a:cubicBezTo>
                  <a:close/>
                  <a:moveTo>
                    <a:pt x="32" y="6768"/>
                  </a:moveTo>
                  <a:lnTo>
                    <a:pt x="32" y="6800"/>
                  </a:lnTo>
                  <a:cubicBezTo>
                    <a:pt x="32" y="6808"/>
                    <a:pt x="25" y="6816"/>
                    <a:pt x="16" y="6816"/>
                  </a:cubicBezTo>
                  <a:cubicBezTo>
                    <a:pt x="7" y="6816"/>
                    <a:pt x="0" y="6808"/>
                    <a:pt x="0" y="6800"/>
                  </a:cubicBezTo>
                  <a:lnTo>
                    <a:pt x="0" y="6768"/>
                  </a:lnTo>
                  <a:cubicBezTo>
                    <a:pt x="0" y="6759"/>
                    <a:pt x="7" y="6752"/>
                    <a:pt x="16" y="6752"/>
                  </a:cubicBezTo>
                  <a:cubicBezTo>
                    <a:pt x="25" y="6752"/>
                    <a:pt x="32" y="6759"/>
                    <a:pt x="32" y="6768"/>
                  </a:cubicBezTo>
                  <a:close/>
                  <a:moveTo>
                    <a:pt x="32" y="6864"/>
                  </a:moveTo>
                  <a:lnTo>
                    <a:pt x="32" y="6896"/>
                  </a:lnTo>
                  <a:cubicBezTo>
                    <a:pt x="32" y="6904"/>
                    <a:pt x="25" y="6912"/>
                    <a:pt x="16" y="6912"/>
                  </a:cubicBezTo>
                  <a:cubicBezTo>
                    <a:pt x="7" y="6912"/>
                    <a:pt x="0" y="6904"/>
                    <a:pt x="0" y="6896"/>
                  </a:cubicBezTo>
                  <a:lnTo>
                    <a:pt x="0" y="6864"/>
                  </a:lnTo>
                  <a:cubicBezTo>
                    <a:pt x="0" y="6855"/>
                    <a:pt x="7" y="6848"/>
                    <a:pt x="16" y="6848"/>
                  </a:cubicBezTo>
                  <a:cubicBezTo>
                    <a:pt x="25" y="6848"/>
                    <a:pt x="32" y="6855"/>
                    <a:pt x="32" y="6864"/>
                  </a:cubicBezTo>
                  <a:close/>
                  <a:moveTo>
                    <a:pt x="32" y="6960"/>
                  </a:moveTo>
                  <a:lnTo>
                    <a:pt x="32" y="6992"/>
                  </a:lnTo>
                  <a:cubicBezTo>
                    <a:pt x="32" y="7000"/>
                    <a:pt x="25" y="7008"/>
                    <a:pt x="16" y="7008"/>
                  </a:cubicBezTo>
                  <a:cubicBezTo>
                    <a:pt x="7" y="7008"/>
                    <a:pt x="0" y="7000"/>
                    <a:pt x="0" y="6992"/>
                  </a:cubicBezTo>
                  <a:lnTo>
                    <a:pt x="0" y="6960"/>
                  </a:lnTo>
                  <a:cubicBezTo>
                    <a:pt x="0" y="6951"/>
                    <a:pt x="7" y="6944"/>
                    <a:pt x="16" y="6944"/>
                  </a:cubicBezTo>
                  <a:cubicBezTo>
                    <a:pt x="25" y="6944"/>
                    <a:pt x="32" y="6951"/>
                    <a:pt x="32" y="6960"/>
                  </a:cubicBezTo>
                  <a:close/>
                  <a:moveTo>
                    <a:pt x="32" y="7056"/>
                  </a:moveTo>
                  <a:lnTo>
                    <a:pt x="32" y="7088"/>
                  </a:lnTo>
                  <a:cubicBezTo>
                    <a:pt x="32" y="7096"/>
                    <a:pt x="25" y="7104"/>
                    <a:pt x="16" y="7104"/>
                  </a:cubicBezTo>
                  <a:cubicBezTo>
                    <a:pt x="7" y="7104"/>
                    <a:pt x="0" y="7096"/>
                    <a:pt x="0" y="7088"/>
                  </a:cubicBezTo>
                  <a:lnTo>
                    <a:pt x="0" y="7056"/>
                  </a:lnTo>
                  <a:cubicBezTo>
                    <a:pt x="0" y="7047"/>
                    <a:pt x="7" y="7040"/>
                    <a:pt x="16" y="7040"/>
                  </a:cubicBezTo>
                  <a:cubicBezTo>
                    <a:pt x="25" y="7040"/>
                    <a:pt x="32" y="7047"/>
                    <a:pt x="32" y="7056"/>
                  </a:cubicBezTo>
                  <a:close/>
                  <a:moveTo>
                    <a:pt x="32" y="7152"/>
                  </a:moveTo>
                  <a:lnTo>
                    <a:pt x="32" y="7184"/>
                  </a:lnTo>
                  <a:cubicBezTo>
                    <a:pt x="32" y="7192"/>
                    <a:pt x="25" y="7200"/>
                    <a:pt x="16" y="7200"/>
                  </a:cubicBezTo>
                  <a:cubicBezTo>
                    <a:pt x="7" y="7200"/>
                    <a:pt x="0" y="7192"/>
                    <a:pt x="0" y="7184"/>
                  </a:cubicBezTo>
                  <a:lnTo>
                    <a:pt x="0" y="7152"/>
                  </a:lnTo>
                  <a:cubicBezTo>
                    <a:pt x="0" y="7143"/>
                    <a:pt x="7" y="7136"/>
                    <a:pt x="16" y="7136"/>
                  </a:cubicBezTo>
                  <a:cubicBezTo>
                    <a:pt x="25" y="7136"/>
                    <a:pt x="32" y="7143"/>
                    <a:pt x="32" y="7152"/>
                  </a:cubicBezTo>
                  <a:close/>
                  <a:moveTo>
                    <a:pt x="32" y="7248"/>
                  </a:moveTo>
                  <a:lnTo>
                    <a:pt x="32" y="7280"/>
                  </a:lnTo>
                  <a:cubicBezTo>
                    <a:pt x="32" y="7288"/>
                    <a:pt x="25" y="7296"/>
                    <a:pt x="16" y="7296"/>
                  </a:cubicBezTo>
                  <a:cubicBezTo>
                    <a:pt x="7" y="7296"/>
                    <a:pt x="0" y="7288"/>
                    <a:pt x="0" y="7280"/>
                  </a:cubicBezTo>
                  <a:lnTo>
                    <a:pt x="0" y="7248"/>
                  </a:lnTo>
                  <a:cubicBezTo>
                    <a:pt x="0" y="7239"/>
                    <a:pt x="7" y="7232"/>
                    <a:pt x="16" y="7232"/>
                  </a:cubicBezTo>
                  <a:cubicBezTo>
                    <a:pt x="25" y="7232"/>
                    <a:pt x="32" y="7239"/>
                    <a:pt x="32" y="7248"/>
                  </a:cubicBezTo>
                  <a:close/>
                  <a:moveTo>
                    <a:pt x="32" y="7344"/>
                  </a:moveTo>
                  <a:lnTo>
                    <a:pt x="32" y="7376"/>
                  </a:lnTo>
                  <a:cubicBezTo>
                    <a:pt x="32" y="7384"/>
                    <a:pt x="25" y="7392"/>
                    <a:pt x="16" y="7392"/>
                  </a:cubicBezTo>
                  <a:cubicBezTo>
                    <a:pt x="7" y="7392"/>
                    <a:pt x="0" y="7384"/>
                    <a:pt x="0" y="7376"/>
                  </a:cubicBezTo>
                  <a:lnTo>
                    <a:pt x="0" y="7344"/>
                  </a:lnTo>
                  <a:cubicBezTo>
                    <a:pt x="0" y="7335"/>
                    <a:pt x="7" y="7328"/>
                    <a:pt x="16" y="7328"/>
                  </a:cubicBezTo>
                  <a:cubicBezTo>
                    <a:pt x="25" y="7328"/>
                    <a:pt x="32" y="7335"/>
                    <a:pt x="32" y="7344"/>
                  </a:cubicBezTo>
                  <a:close/>
                  <a:moveTo>
                    <a:pt x="32" y="7440"/>
                  </a:moveTo>
                  <a:lnTo>
                    <a:pt x="32" y="7472"/>
                  </a:lnTo>
                  <a:cubicBezTo>
                    <a:pt x="32" y="7480"/>
                    <a:pt x="25" y="7488"/>
                    <a:pt x="16" y="7488"/>
                  </a:cubicBezTo>
                  <a:cubicBezTo>
                    <a:pt x="7" y="7488"/>
                    <a:pt x="0" y="7480"/>
                    <a:pt x="0" y="7472"/>
                  </a:cubicBezTo>
                  <a:lnTo>
                    <a:pt x="0" y="7440"/>
                  </a:lnTo>
                  <a:cubicBezTo>
                    <a:pt x="0" y="7431"/>
                    <a:pt x="7" y="7424"/>
                    <a:pt x="16" y="7424"/>
                  </a:cubicBezTo>
                  <a:cubicBezTo>
                    <a:pt x="25" y="7424"/>
                    <a:pt x="32" y="7431"/>
                    <a:pt x="32" y="7440"/>
                  </a:cubicBezTo>
                  <a:close/>
                  <a:moveTo>
                    <a:pt x="32" y="7536"/>
                  </a:moveTo>
                  <a:lnTo>
                    <a:pt x="32" y="7568"/>
                  </a:lnTo>
                  <a:cubicBezTo>
                    <a:pt x="32" y="7576"/>
                    <a:pt x="25" y="7584"/>
                    <a:pt x="16" y="7584"/>
                  </a:cubicBezTo>
                  <a:cubicBezTo>
                    <a:pt x="7" y="7584"/>
                    <a:pt x="0" y="7576"/>
                    <a:pt x="0" y="7568"/>
                  </a:cubicBezTo>
                  <a:lnTo>
                    <a:pt x="0" y="7536"/>
                  </a:lnTo>
                  <a:cubicBezTo>
                    <a:pt x="0" y="7527"/>
                    <a:pt x="7" y="7520"/>
                    <a:pt x="16" y="7520"/>
                  </a:cubicBezTo>
                  <a:cubicBezTo>
                    <a:pt x="25" y="7520"/>
                    <a:pt x="32" y="7527"/>
                    <a:pt x="32" y="7536"/>
                  </a:cubicBezTo>
                  <a:close/>
                  <a:moveTo>
                    <a:pt x="32" y="7632"/>
                  </a:moveTo>
                  <a:lnTo>
                    <a:pt x="32" y="7664"/>
                  </a:lnTo>
                  <a:cubicBezTo>
                    <a:pt x="32" y="7672"/>
                    <a:pt x="25" y="7680"/>
                    <a:pt x="16" y="7680"/>
                  </a:cubicBezTo>
                  <a:cubicBezTo>
                    <a:pt x="7" y="7680"/>
                    <a:pt x="0" y="7672"/>
                    <a:pt x="0" y="7664"/>
                  </a:cubicBezTo>
                  <a:lnTo>
                    <a:pt x="0" y="7632"/>
                  </a:lnTo>
                  <a:cubicBezTo>
                    <a:pt x="0" y="7623"/>
                    <a:pt x="7" y="7616"/>
                    <a:pt x="16" y="7616"/>
                  </a:cubicBezTo>
                  <a:cubicBezTo>
                    <a:pt x="25" y="7616"/>
                    <a:pt x="32" y="7623"/>
                    <a:pt x="32" y="7632"/>
                  </a:cubicBezTo>
                  <a:close/>
                  <a:moveTo>
                    <a:pt x="32" y="7728"/>
                  </a:moveTo>
                  <a:lnTo>
                    <a:pt x="32" y="7760"/>
                  </a:lnTo>
                  <a:cubicBezTo>
                    <a:pt x="32" y="7768"/>
                    <a:pt x="25" y="7776"/>
                    <a:pt x="16" y="7776"/>
                  </a:cubicBezTo>
                  <a:cubicBezTo>
                    <a:pt x="7" y="7776"/>
                    <a:pt x="0" y="7768"/>
                    <a:pt x="0" y="7760"/>
                  </a:cubicBezTo>
                  <a:lnTo>
                    <a:pt x="0" y="7728"/>
                  </a:lnTo>
                  <a:cubicBezTo>
                    <a:pt x="0" y="7719"/>
                    <a:pt x="7" y="7712"/>
                    <a:pt x="16" y="7712"/>
                  </a:cubicBezTo>
                  <a:cubicBezTo>
                    <a:pt x="25" y="7712"/>
                    <a:pt x="32" y="7719"/>
                    <a:pt x="32" y="7728"/>
                  </a:cubicBezTo>
                  <a:close/>
                  <a:moveTo>
                    <a:pt x="32" y="7824"/>
                  </a:moveTo>
                  <a:lnTo>
                    <a:pt x="32" y="7856"/>
                  </a:lnTo>
                  <a:cubicBezTo>
                    <a:pt x="32" y="7864"/>
                    <a:pt x="25" y="7872"/>
                    <a:pt x="16" y="7872"/>
                  </a:cubicBezTo>
                  <a:cubicBezTo>
                    <a:pt x="7" y="7872"/>
                    <a:pt x="0" y="7864"/>
                    <a:pt x="0" y="7856"/>
                  </a:cubicBezTo>
                  <a:lnTo>
                    <a:pt x="0" y="7824"/>
                  </a:lnTo>
                  <a:cubicBezTo>
                    <a:pt x="0" y="7815"/>
                    <a:pt x="7" y="7808"/>
                    <a:pt x="16" y="7808"/>
                  </a:cubicBezTo>
                  <a:cubicBezTo>
                    <a:pt x="25" y="7808"/>
                    <a:pt x="32" y="7815"/>
                    <a:pt x="32" y="7824"/>
                  </a:cubicBezTo>
                  <a:close/>
                  <a:moveTo>
                    <a:pt x="32" y="7920"/>
                  </a:moveTo>
                  <a:lnTo>
                    <a:pt x="32" y="7952"/>
                  </a:lnTo>
                  <a:cubicBezTo>
                    <a:pt x="32" y="7960"/>
                    <a:pt x="25" y="7968"/>
                    <a:pt x="16" y="7968"/>
                  </a:cubicBezTo>
                  <a:cubicBezTo>
                    <a:pt x="7" y="7968"/>
                    <a:pt x="0" y="7960"/>
                    <a:pt x="0" y="7952"/>
                  </a:cubicBezTo>
                  <a:lnTo>
                    <a:pt x="0" y="7920"/>
                  </a:lnTo>
                  <a:cubicBezTo>
                    <a:pt x="0" y="7911"/>
                    <a:pt x="7" y="7904"/>
                    <a:pt x="16" y="7904"/>
                  </a:cubicBezTo>
                  <a:cubicBezTo>
                    <a:pt x="25" y="7904"/>
                    <a:pt x="32" y="7911"/>
                    <a:pt x="32" y="7920"/>
                  </a:cubicBezTo>
                  <a:close/>
                  <a:moveTo>
                    <a:pt x="32" y="8016"/>
                  </a:moveTo>
                  <a:lnTo>
                    <a:pt x="32" y="8048"/>
                  </a:lnTo>
                  <a:cubicBezTo>
                    <a:pt x="32" y="8056"/>
                    <a:pt x="25" y="8064"/>
                    <a:pt x="16" y="8064"/>
                  </a:cubicBezTo>
                  <a:cubicBezTo>
                    <a:pt x="7" y="8064"/>
                    <a:pt x="0" y="8056"/>
                    <a:pt x="0" y="8048"/>
                  </a:cubicBezTo>
                  <a:lnTo>
                    <a:pt x="0" y="8016"/>
                  </a:lnTo>
                  <a:cubicBezTo>
                    <a:pt x="0" y="8007"/>
                    <a:pt x="7" y="8000"/>
                    <a:pt x="16" y="8000"/>
                  </a:cubicBezTo>
                  <a:cubicBezTo>
                    <a:pt x="25" y="8000"/>
                    <a:pt x="32" y="8007"/>
                    <a:pt x="32" y="8016"/>
                  </a:cubicBezTo>
                  <a:close/>
                  <a:moveTo>
                    <a:pt x="32" y="8112"/>
                  </a:moveTo>
                  <a:lnTo>
                    <a:pt x="32" y="8144"/>
                  </a:lnTo>
                  <a:cubicBezTo>
                    <a:pt x="32" y="8152"/>
                    <a:pt x="25" y="8160"/>
                    <a:pt x="16" y="8160"/>
                  </a:cubicBezTo>
                  <a:cubicBezTo>
                    <a:pt x="7" y="8160"/>
                    <a:pt x="0" y="8152"/>
                    <a:pt x="0" y="8144"/>
                  </a:cubicBezTo>
                  <a:lnTo>
                    <a:pt x="0" y="8112"/>
                  </a:lnTo>
                  <a:cubicBezTo>
                    <a:pt x="0" y="8103"/>
                    <a:pt x="7" y="8096"/>
                    <a:pt x="16" y="8096"/>
                  </a:cubicBezTo>
                  <a:cubicBezTo>
                    <a:pt x="25" y="8096"/>
                    <a:pt x="32" y="8103"/>
                    <a:pt x="32" y="8112"/>
                  </a:cubicBezTo>
                  <a:close/>
                  <a:moveTo>
                    <a:pt x="32" y="8208"/>
                  </a:moveTo>
                  <a:lnTo>
                    <a:pt x="32" y="8240"/>
                  </a:lnTo>
                  <a:cubicBezTo>
                    <a:pt x="32" y="8248"/>
                    <a:pt x="25" y="8256"/>
                    <a:pt x="16" y="8256"/>
                  </a:cubicBezTo>
                  <a:cubicBezTo>
                    <a:pt x="7" y="8256"/>
                    <a:pt x="0" y="8248"/>
                    <a:pt x="0" y="8240"/>
                  </a:cubicBezTo>
                  <a:lnTo>
                    <a:pt x="0" y="8208"/>
                  </a:lnTo>
                  <a:cubicBezTo>
                    <a:pt x="0" y="8199"/>
                    <a:pt x="7" y="8192"/>
                    <a:pt x="16" y="8192"/>
                  </a:cubicBezTo>
                  <a:cubicBezTo>
                    <a:pt x="25" y="8192"/>
                    <a:pt x="32" y="8199"/>
                    <a:pt x="32" y="8208"/>
                  </a:cubicBezTo>
                  <a:close/>
                  <a:moveTo>
                    <a:pt x="32" y="8304"/>
                  </a:moveTo>
                  <a:lnTo>
                    <a:pt x="32" y="8336"/>
                  </a:lnTo>
                  <a:cubicBezTo>
                    <a:pt x="32" y="8344"/>
                    <a:pt x="25" y="8352"/>
                    <a:pt x="16" y="8352"/>
                  </a:cubicBezTo>
                  <a:cubicBezTo>
                    <a:pt x="7" y="8352"/>
                    <a:pt x="0" y="8344"/>
                    <a:pt x="0" y="8336"/>
                  </a:cubicBezTo>
                  <a:lnTo>
                    <a:pt x="0" y="8304"/>
                  </a:lnTo>
                  <a:cubicBezTo>
                    <a:pt x="0" y="8295"/>
                    <a:pt x="7" y="8288"/>
                    <a:pt x="16" y="8288"/>
                  </a:cubicBezTo>
                  <a:cubicBezTo>
                    <a:pt x="25" y="8288"/>
                    <a:pt x="32" y="8295"/>
                    <a:pt x="32" y="8304"/>
                  </a:cubicBezTo>
                  <a:close/>
                  <a:moveTo>
                    <a:pt x="32" y="8400"/>
                  </a:moveTo>
                  <a:lnTo>
                    <a:pt x="32" y="8432"/>
                  </a:lnTo>
                  <a:cubicBezTo>
                    <a:pt x="32" y="8440"/>
                    <a:pt x="25" y="8448"/>
                    <a:pt x="16" y="8448"/>
                  </a:cubicBezTo>
                  <a:cubicBezTo>
                    <a:pt x="7" y="8448"/>
                    <a:pt x="0" y="8440"/>
                    <a:pt x="0" y="8432"/>
                  </a:cubicBezTo>
                  <a:lnTo>
                    <a:pt x="0" y="8400"/>
                  </a:lnTo>
                  <a:cubicBezTo>
                    <a:pt x="0" y="8391"/>
                    <a:pt x="7" y="8384"/>
                    <a:pt x="16" y="8384"/>
                  </a:cubicBezTo>
                  <a:cubicBezTo>
                    <a:pt x="25" y="8384"/>
                    <a:pt x="32" y="8391"/>
                    <a:pt x="32" y="8400"/>
                  </a:cubicBezTo>
                  <a:close/>
                  <a:moveTo>
                    <a:pt x="32" y="8496"/>
                  </a:moveTo>
                  <a:lnTo>
                    <a:pt x="32" y="8528"/>
                  </a:lnTo>
                  <a:cubicBezTo>
                    <a:pt x="32" y="8536"/>
                    <a:pt x="25" y="8544"/>
                    <a:pt x="16" y="8544"/>
                  </a:cubicBezTo>
                  <a:cubicBezTo>
                    <a:pt x="7" y="8544"/>
                    <a:pt x="0" y="8536"/>
                    <a:pt x="0" y="8528"/>
                  </a:cubicBezTo>
                  <a:lnTo>
                    <a:pt x="0" y="8496"/>
                  </a:lnTo>
                  <a:cubicBezTo>
                    <a:pt x="0" y="8487"/>
                    <a:pt x="7" y="8480"/>
                    <a:pt x="16" y="8480"/>
                  </a:cubicBezTo>
                  <a:cubicBezTo>
                    <a:pt x="25" y="8480"/>
                    <a:pt x="32" y="8487"/>
                    <a:pt x="32" y="8496"/>
                  </a:cubicBezTo>
                  <a:close/>
                  <a:moveTo>
                    <a:pt x="32" y="8592"/>
                  </a:moveTo>
                  <a:lnTo>
                    <a:pt x="32" y="8624"/>
                  </a:lnTo>
                  <a:cubicBezTo>
                    <a:pt x="32" y="8632"/>
                    <a:pt x="25" y="8640"/>
                    <a:pt x="16" y="8640"/>
                  </a:cubicBezTo>
                  <a:cubicBezTo>
                    <a:pt x="7" y="8640"/>
                    <a:pt x="0" y="8632"/>
                    <a:pt x="0" y="8624"/>
                  </a:cubicBezTo>
                  <a:lnTo>
                    <a:pt x="0" y="8592"/>
                  </a:lnTo>
                  <a:cubicBezTo>
                    <a:pt x="0" y="8583"/>
                    <a:pt x="7" y="8576"/>
                    <a:pt x="16" y="8576"/>
                  </a:cubicBezTo>
                  <a:cubicBezTo>
                    <a:pt x="25" y="8576"/>
                    <a:pt x="32" y="8583"/>
                    <a:pt x="32" y="8592"/>
                  </a:cubicBezTo>
                  <a:close/>
                  <a:moveTo>
                    <a:pt x="32" y="8688"/>
                  </a:moveTo>
                  <a:lnTo>
                    <a:pt x="32" y="8720"/>
                  </a:lnTo>
                  <a:cubicBezTo>
                    <a:pt x="32" y="8728"/>
                    <a:pt x="25" y="8736"/>
                    <a:pt x="16" y="8736"/>
                  </a:cubicBezTo>
                  <a:cubicBezTo>
                    <a:pt x="7" y="8736"/>
                    <a:pt x="0" y="8728"/>
                    <a:pt x="0" y="8720"/>
                  </a:cubicBezTo>
                  <a:lnTo>
                    <a:pt x="0" y="8688"/>
                  </a:lnTo>
                  <a:cubicBezTo>
                    <a:pt x="0" y="8679"/>
                    <a:pt x="7" y="8672"/>
                    <a:pt x="16" y="8672"/>
                  </a:cubicBezTo>
                  <a:cubicBezTo>
                    <a:pt x="25" y="8672"/>
                    <a:pt x="32" y="8679"/>
                    <a:pt x="32" y="8688"/>
                  </a:cubicBezTo>
                  <a:close/>
                  <a:moveTo>
                    <a:pt x="32" y="8784"/>
                  </a:moveTo>
                  <a:lnTo>
                    <a:pt x="32" y="8816"/>
                  </a:lnTo>
                  <a:cubicBezTo>
                    <a:pt x="32" y="8824"/>
                    <a:pt x="25" y="8832"/>
                    <a:pt x="16" y="8832"/>
                  </a:cubicBezTo>
                  <a:cubicBezTo>
                    <a:pt x="7" y="8832"/>
                    <a:pt x="0" y="8824"/>
                    <a:pt x="0" y="8816"/>
                  </a:cubicBezTo>
                  <a:lnTo>
                    <a:pt x="0" y="8784"/>
                  </a:lnTo>
                  <a:cubicBezTo>
                    <a:pt x="0" y="8775"/>
                    <a:pt x="7" y="8768"/>
                    <a:pt x="16" y="8768"/>
                  </a:cubicBezTo>
                  <a:cubicBezTo>
                    <a:pt x="25" y="8768"/>
                    <a:pt x="32" y="8775"/>
                    <a:pt x="32" y="8784"/>
                  </a:cubicBezTo>
                  <a:close/>
                  <a:moveTo>
                    <a:pt x="32" y="8880"/>
                  </a:moveTo>
                  <a:lnTo>
                    <a:pt x="32" y="8912"/>
                  </a:lnTo>
                  <a:cubicBezTo>
                    <a:pt x="32" y="8920"/>
                    <a:pt x="25" y="8928"/>
                    <a:pt x="16" y="8928"/>
                  </a:cubicBezTo>
                  <a:cubicBezTo>
                    <a:pt x="7" y="8928"/>
                    <a:pt x="0" y="8920"/>
                    <a:pt x="0" y="8912"/>
                  </a:cubicBezTo>
                  <a:lnTo>
                    <a:pt x="0" y="8880"/>
                  </a:lnTo>
                  <a:cubicBezTo>
                    <a:pt x="0" y="8871"/>
                    <a:pt x="7" y="8864"/>
                    <a:pt x="16" y="8864"/>
                  </a:cubicBezTo>
                  <a:cubicBezTo>
                    <a:pt x="25" y="8864"/>
                    <a:pt x="32" y="8871"/>
                    <a:pt x="32" y="8880"/>
                  </a:cubicBezTo>
                  <a:close/>
                  <a:moveTo>
                    <a:pt x="32" y="8976"/>
                  </a:moveTo>
                  <a:lnTo>
                    <a:pt x="32" y="9008"/>
                  </a:lnTo>
                  <a:cubicBezTo>
                    <a:pt x="32" y="9016"/>
                    <a:pt x="25" y="9024"/>
                    <a:pt x="16" y="9024"/>
                  </a:cubicBezTo>
                  <a:cubicBezTo>
                    <a:pt x="7" y="9024"/>
                    <a:pt x="0" y="9016"/>
                    <a:pt x="0" y="9008"/>
                  </a:cubicBezTo>
                  <a:lnTo>
                    <a:pt x="0" y="8976"/>
                  </a:lnTo>
                  <a:cubicBezTo>
                    <a:pt x="0" y="8967"/>
                    <a:pt x="7" y="8960"/>
                    <a:pt x="16" y="8960"/>
                  </a:cubicBezTo>
                  <a:cubicBezTo>
                    <a:pt x="25" y="8960"/>
                    <a:pt x="32" y="8967"/>
                    <a:pt x="32" y="8976"/>
                  </a:cubicBezTo>
                  <a:close/>
                  <a:moveTo>
                    <a:pt x="32" y="9072"/>
                  </a:moveTo>
                  <a:lnTo>
                    <a:pt x="32" y="9104"/>
                  </a:lnTo>
                  <a:cubicBezTo>
                    <a:pt x="32" y="9112"/>
                    <a:pt x="25" y="9120"/>
                    <a:pt x="16" y="9120"/>
                  </a:cubicBezTo>
                  <a:cubicBezTo>
                    <a:pt x="7" y="9120"/>
                    <a:pt x="0" y="9112"/>
                    <a:pt x="0" y="9104"/>
                  </a:cubicBezTo>
                  <a:lnTo>
                    <a:pt x="0" y="9072"/>
                  </a:lnTo>
                  <a:cubicBezTo>
                    <a:pt x="0" y="9063"/>
                    <a:pt x="7" y="9056"/>
                    <a:pt x="16" y="9056"/>
                  </a:cubicBezTo>
                  <a:cubicBezTo>
                    <a:pt x="25" y="9056"/>
                    <a:pt x="32" y="9063"/>
                    <a:pt x="32" y="9072"/>
                  </a:cubicBezTo>
                  <a:close/>
                  <a:moveTo>
                    <a:pt x="32" y="9168"/>
                  </a:moveTo>
                  <a:lnTo>
                    <a:pt x="32" y="9182"/>
                  </a:lnTo>
                  <a:lnTo>
                    <a:pt x="16" y="9166"/>
                  </a:lnTo>
                  <a:lnTo>
                    <a:pt x="34" y="9166"/>
                  </a:lnTo>
                  <a:cubicBezTo>
                    <a:pt x="43" y="9166"/>
                    <a:pt x="50" y="9173"/>
                    <a:pt x="50" y="9182"/>
                  </a:cubicBezTo>
                  <a:cubicBezTo>
                    <a:pt x="50" y="9191"/>
                    <a:pt x="43" y="9198"/>
                    <a:pt x="34" y="9198"/>
                  </a:cubicBezTo>
                  <a:lnTo>
                    <a:pt x="16" y="9198"/>
                  </a:lnTo>
                  <a:cubicBezTo>
                    <a:pt x="7" y="9198"/>
                    <a:pt x="0" y="9191"/>
                    <a:pt x="0" y="9182"/>
                  </a:cubicBezTo>
                  <a:lnTo>
                    <a:pt x="0" y="9168"/>
                  </a:lnTo>
                  <a:cubicBezTo>
                    <a:pt x="0" y="9159"/>
                    <a:pt x="7" y="9152"/>
                    <a:pt x="16" y="9152"/>
                  </a:cubicBezTo>
                  <a:cubicBezTo>
                    <a:pt x="25" y="9152"/>
                    <a:pt x="32" y="9159"/>
                    <a:pt x="32" y="9168"/>
                  </a:cubicBezTo>
                  <a:close/>
                  <a:moveTo>
                    <a:pt x="98" y="9166"/>
                  </a:moveTo>
                  <a:lnTo>
                    <a:pt x="130" y="9166"/>
                  </a:lnTo>
                  <a:cubicBezTo>
                    <a:pt x="139" y="9166"/>
                    <a:pt x="146" y="9173"/>
                    <a:pt x="146" y="9182"/>
                  </a:cubicBezTo>
                  <a:cubicBezTo>
                    <a:pt x="146" y="9191"/>
                    <a:pt x="139" y="9198"/>
                    <a:pt x="130" y="9198"/>
                  </a:cubicBezTo>
                  <a:lnTo>
                    <a:pt x="98" y="9198"/>
                  </a:lnTo>
                  <a:cubicBezTo>
                    <a:pt x="89" y="9198"/>
                    <a:pt x="82" y="9191"/>
                    <a:pt x="82" y="9182"/>
                  </a:cubicBezTo>
                  <a:cubicBezTo>
                    <a:pt x="82" y="9173"/>
                    <a:pt x="89" y="9166"/>
                    <a:pt x="98" y="9166"/>
                  </a:cubicBezTo>
                  <a:close/>
                  <a:moveTo>
                    <a:pt x="194" y="9166"/>
                  </a:moveTo>
                  <a:lnTo>
                    <a:pt x="226" y="9166"/>
                  </a:lnTo>
                  <a:cubicBezTo>
                    <a:pt x="235" y="9166"/>
                    <a:pt x="242" y="9173"/>
                    <a:pt x="242" y="9182"/>
                  </a:cubicBezTo>
                  <a:cubicBezTo>
                    <a:pt x="242" y="9191"/>
                    <a:pt x="235" y="9198"/>
                    <a:pt x="226" y="9198"/>
                  </a:cubicBezTo>
                  <a:lnTo>
                    <a:pt x="194" y="9198"/>
                  </a:lnTo>
                  <a:cubicBezTo>
                    <a:pt x="185" y="9198"/>
                    <a:pt x="178" y="9191"/>
                    <a:pt x="178" y="9182"/>
                  </a:cubicBezTo>
                  <a:cubicBezTo>
                    <a:pt x="178" y="9173"/>
                    <a:pt x="185" y="9166"/>
                    <a:pt x="194" y="9166"/>
                  </a:cubicBezTo>
                  <a:close/>
                  <a:moveTo>
                    <a:pt x="290" y="9166"/>
                  </a:moveTo>
                  <a:lnTo>
                    <a:pt x="322" y="9166"/>
                  </a:lnTo>
                  <a:cubicBezTo>
                    <a:pt x="331" y="9166"/>
                    <a:pt x="338" y="9173"/>
                    <a:pt x="338" y="9182"/>
                  </a:cubicBezTo>
                  <a:cubicBezTo>
                    <a:pt x="338" y="9191"/>
                    <a:pt x="331" y="9198"/>
                    <a:pt x="322" y="9198"/>
                  </a:cubicBezTo>
                  <a:lnTo>
                    <a:pt x="290" y="9198"/>
                  </a:lnTo>
                  <a:cubicBezTo>
                    <a:pt x="281" y="9198"/>
                    <a:pt x="274" y="9191"/>
                    <a:pt x="274" y="9182"/>
                  </a:cubicBezTo>
                  <a:cubicBezTo>
                    <a:pt x="274" y="9173"/>
                    <a:pt x="281" y="9166"/>
                    <a:pt x="290" y="9166"/>
                  </a:cubicBezTo>
                  <a:close/>
                  <a:moveTo>
                    <a:pt x="386" y="9166"/>
                  </a:moveTo>
                  <a:lnTo>
                    <a:pt x="418" y="9166"/>
                  </a:lnTo>
                  <a:cubicBezTo>
                    <a:pt x="427" y="9166"/>
                    <a:pt x="434" y="9173"/>
                    <a:pt x="434" y="9182"/>
                  </a:cubicBezTo>
                  <a:cubicBezTo>
                    <a:pt x="434" y="9191"/>
                    <a:pt x="427" y="9198"/>
                    <a:pt x="418" y="9198"/>
                  </a:cubicBezTo>
                  <a:lnTo>
                    <a:pt x="386" y="9198"/>
                  </a:lnTo>
                  <a:cubicBezTo>
                    <a:pt x="377" y="9198"/>
                    <a:pt x="370" y="9191"/>
                    <a:pt x="370" y="9182"/>
                  </a:cubicBezTo>
                  <a:cubicBezTo>
                    <a:pt x="370" y="9173"/>
                    <a:pt x="377" y="9166"/>
                    <a:pt x="386" y="9166"/>
                  </a:cubicBezTo>
                  <a:close/>
                  <a:moveTo>
                    <a:pt x="482" y="9166"/>
                  </a:moveTo>
                  <a:lnTo>
                    <a:pt x="514" y="9166"/>
                  </a:lnTo>
                  <a:cubicBezTo>
                    <a:pt x="523" y="9166"/>
                    <a:pt x="530" y="9173"/>
                    <a:pt x="530" y="9182"/>
                  </a:cubicBezTo>
                  <a:cubicBezTo>
                    <a:pt x="530" y="9191"/>
                    <a:pt x="523" y="9198"/>
                    <a:pt x="514" y="9198"/>
                  </a:cubicBezTo>
                  <a:lnTo>
                    <a:pt x="482" y="9198"/>
                  </a:lnTo>
                  <a:cubicBezTo>
                    <a:pt x="473" y="9198"/>
                    <a:pt x="466" y="9191"/>
                    <a:pt x="466" y="9182"/>
                  </a:cubicBezTo>
                  <a:cubicBezTo>
                    <a:pt x="466" y="9173"/>
                    <a:pt x="473" y="9166"/>
                    <a:pt x="482" y="9166"/>
                  </a:cubicBezTo>
                  <a:close/>
                  <a:moveTo>
                    <a:pt x="578" y="9166"/>
                  </a:moveTo>
                  <a:lnTo>
                    <a:pt x="610" y="9166"/>
                  </a:lnTo>
                  <a:cubicBezTo>
                    <a:pt x="619" y="9166"/>
                    <a:pt x="626" y="9173"/>
                    <a:pt x="626" y="9182"/>
                  </a:cubicBezTo>
                  <a:cubicBezTo>
                    <a:pt x="626" y="9191"/>
                    <a:pt x="619" y="9198"/>
                    <a:pt x="610" y="9198"/>
                  </a:cubicBezTo>
                  <a:lnTo>
                    <a:pt x="578" y="9198"/>
                  </a:lnTo>
                  <a:cubicBezTo>
                    <a:pt x="569" y="9198"/>
                    <a:pt x="562" y="9191"/>
                    <a:pt x="562" y="9182"/>
                  </a:cubicBezTo>
                  <a:cubicBezTo>
                    <a:pt x="562" y="9173"/>
                    <a:pt x="569" y="9166"/>
                    <a:pt x="578" y="9166"/>
                  </a:cubicBezTo>
                  <a:close/>
                  <a:moveTo>
                    <a:pt x="674" y="9166"/>
                  </a:moveTo>
                  <a:lnTo>
                    <a:pt x="706" y="9166"/>
                  </a:lnTo>
                  <a:cubicBezTo>
                    <a:pt x="715" y="9166"/>
                    <a:pt x="722" y="9173"/>
                    <a:pt x="722" y="9182"/>
                  </a:cubicBezTo>
                  <a:cubicBezTo>
                    <a:pt x="722" y="9191"/>
                    <a:pt x="715" y="9198"/>
                    <a:pt x="706" y="9198"/>
                  </a:cubicBezTo>
                  <a:lnTo>
                    <a:pt x="674" y="9198"/>
                  </a:lnTo>
                  <a:cubicBezTo>
                    <a:pt x="665" y="9198"/>
                    <a:pt x="658" y="9191"/>
                    <a:pt x="658" y="9182"/>
                  </a:cubicBezTo>
                  <a:cubicBezTo>
                    <a:pt x="658" y="9173"/>
                    <a:pt x="665" y="9166"/>
                    <a:pt x="674" y="9166"/>
                  </a:cubicBezTo>
                  <a:close/>
                  <a:moveTo>
                    <a:pt x="770" y="9166"/>
                  </a:moveTo>
                  <a:lnTo>
                    <a:pt x="802" y="9166"/>
                  </a:lnTo>
                  <a:cubicBezTo>
                    <a:pt x="811" y="9166"/>
                    <a:pt x="818" y="9173"/>
                    <a:pt x="818" y="9182"/>
                  </a:cubicBezTo>
                  <a:cubicBezTo>
                    <a:pt x="818" y="9191"/>
                    <a:pt x="811" y="9198"/>
                    <a:pt x="802" y="9198"/>
                  </a:cubicBezTo>
                  <a:lnTo>
                    <a:pt x="770" y="9198"/>
                  </a:lnTo>
                  <a:cubicBezTo>
                    <a:pt x="761" y="9198"/>
                    <a:pt x="754" y="9191"/>
                    <a:pt x="754" y="9182"/>
                  </a:cubicBezTo>
                  <a:cubicBezTo>
                    <a:pt x="754" y="9173"/>
                    <a:pt x="761" y="9166"/>
                    <a:pt x="770" y="9166"/>
                  </a:cubicBezTo>
                  <a:close/>
                  <a:moveTo>
                    <a:pt x="866" y="9166"/>
                  </a:moveTo>
                  <a:lnTo>
                    <a:pt x="898" y="9166"/>
                  </a:lnTo>
                  <a:cubicBezTo>
                    <a:pt x="907" y="9166"/>
                    <a:pt x="914" y="9173"/>
                    <a:pt x="914" y="9182"/>
                  </a:cubicBezTo>
                  <a:cubicBezTo>
                    <a:pt x="914" y="9191"/>
                    <a:pt x="907" y="9198"/>
                    <a:pt x="898" y="9198"/>
                  </a:cubicBezTo>
                  <a:lnTo>
                    <a:pt x="866" y="9198"/>
                  </a:lnTo>
                  <a:cubicBezTo>
                    <a:pt x="857" y="9198"/>
                    <a:pt x="850" y="9191"/>
                    <a:pt x="850" y="9182"/>
                  </a:cubicBezTo>
                  <a:cubicBezTo>
                    <a:pt x="850" y="9173"/>
                    <a:pt x="857" y="9166"/>
                    <a:pt x="866" y="9166"/>
                  </a:cubicBezTo>
                  <a:close/>
                  <a:moveTo>
                    <a:pt x="962" y="9166"/>
                  </a:moveTo>
                  <a:lnTo>
                    <a:pt x="994" y="9166"/>
                  </a:lnTo>
                  <a:cubicBezTo>
                    <a:pt x="1003" y="9166"/>
                    <a:pt x="1010" y="9173"/>
                    <a:pt x="1010" y="9182"/>
                  </a:cubicBezTo>
                  <a:cubicBezTo>
                    <a:pt x="1010" y="9191"/>
                    <a:pt x="1003" y="9198"/>
                    <a:pt x="994" y="9198"/>
                  </a:cubicBezTo>
                  <a:lnTo>
                    <a:pt x="962" y="9198"/>
                  </a:lnTo>
                  <a:cubicBezTo>
                    <a:pt x="953" y="9198"/>
                    <a:pt x="946" y="9191"/>
                    <a:pt x="946" y="9182"/>
                  </a:cubicBezTo>
                  <a:cubicBezTo>
                    <a:pt x="946" y="9173"/>
                    <a:pt x="953" y="9166"/>
                    <a:pt x="962" y="9166"/>
                  </a:cubicBezTo>
                  <a:close/>
                  <a:moveTo>
                    <a:pt x="1058" y="9166"/>
                  </a:moveTo>
                  <a:lnTo>
                    <a:pt x="1090" y="9166"/>
                  </a:lnTo>
                  <a:cubicBezTo>
                    <a:pt x="1099" y="9166"/>
                    <a:pt x="1106" y="9173"/>
                    <a:pt x="1106" y="9182"/>
                  </a:cubicBezTo>
                  <a:cubicBezTo>
                    <a:pt x="1106" y="9191"/>
                    <a:pt x="1099" y="9198"/>
                    <a:pt x="1090" y="9198"/>
                  </a:cubicBezTo>
                  <a:lnTo>
                    <a:pt x="1058" y="9198"/>
                  </a:lnTo>
                  <a:cubicBezTo>
                    <a:pt x="1049" y="9198"/>
                    <a:pt x="1042" y="9191"/>
                    <a:pt x="1042" y="9182"/>
                  </a:cubicBezTo>
                  <a:cubicBezTo>
                    <a:pt x="1042" y="9173"/>
                    <a:pt x="1049" y="9166"/>
                    <a:pt x="1058" y="9166"/>
                  </a:cubicBezTo>
                  <a:close/>
                  <a:moveTo>
                    <a:pt x="1154" y="9166"/>
                  </a:moveTo>
                  <a:lnTo>
                    <a:pt x="1186" y="9166"/>
                  </a:lnTo>
                  <a:cubicBezTo>
                    <a:pt x="1195" y="9166"/>
                    <a:pt x="1202" y="9173"/>
                    <a:pt x="1202" y="9182"/>
                  </a:cubicBezTo>
                  <a:cubicBezTo>
                    <a:pt x="1202" y="9191"/>
                    <a:pt x="1195" y="9198"/>
                    <a:pt x="1186" y="9198"/>
                  </a:cubicBezTo>
                  <a:lnTo>
                    <a:pt x="1154" y="9198"/>
                  </a:lnTo>
                  <a:cubicBezTo>
                    <a:pt x="1145" y="9198"/>
                    <a:pt x="1138" y="9191"/>
                    <a:pt x="1138" y="9182"/>
                  </a:cubicBezTo>
                  <a:cubicBezTo>
                    <a:pt x="1138" y="9173"/>
                    <a:pt x="1145" y="9166"/>
                    <a:pt x="1154" y="9166"/>
                  </a:cubicBezTo>
                  <a:close/>
                  <a:moveTo>
                    <a:pt x="1250" y="9166"/>
                  </a:moveTo>
                  <a:lnTo>
                    <a:pt x="1282" y="9166"/>
                  </a:lnTo>
                  <a:cubicBezTo>
                    <a:pt x="1291" y="9166"/>
                    <a:pt x="1298" y="9173"/>
                    <a:pt x="1298" y="9182"/>
                  </a:cubicBezTo>
                  <a:cubicBezTo>
                    <a:pt x="1298" y="9191"/>
                    <a:pt x="1291" y="9198"/>
                    <a:pt x="1282" y="9198"/>
                  </a:cubicBezTo>
                  <a:lnTo>
                    <a:pt x="1250" y="9198"/>
                  </a:lnTo>
                  <a:cubicBezTo>
                    <a:pt x="1241" y="9198"/>
                    <a:pt x="1234" y="9191"/>
                    <a:pt x="1234" y="9182"/>
                  </a:cubicBezTo>
                  <a:cubicBezTo>
                    <a:pt x="1234" y="9173"/>
                    <a:pt x="1241" y="9166"/>
                    <a:pt x="1250" y="9166"/>
                  </a:cubicBezTo>
                  <a:close/>
                  <a:moveTo>
                    <a:pt x="1346" y="9166"/>
                  </a:moveTo>
                  <a:lnTo>
                    <a:pt x="1378" y="9166"/>
                  </a:lnTo>
                  <a:cubicBezTo>
                    <a:pt x="1387" y="9166"/>
                    <a:pt x="1394" y="9173"/>
                    <a:pt x="1394" y="9182"/>
                  </a:cubicBezTo>
                  <a:cubicBezTo>
                    <a:pt x="1394" y="9191"/>
                    <a:pt x="1387" y="9198"/>
                    <a:pt x="1378" y="9198"/>
                  </a:cubicBezTo>
                  <a:lnTo>
                    <a:pt x="1346" y="9198"/>
                  </a:lnTo>
                  <a:cubicBezTo>
                    <a:pt x="1337" y="9198"/>
                    <a:pt x="1330" y="9191"/>
                    <a:pt x="1330" y="9182"/>
                  </a:cubicBezTo>
                  <a:cubicBezTo>
                    <a:pt x="1330" y="9173"/>
                    <a:pt x="1337" y="9166"/>
                    <a:pt x="1346" y="9166"/>
                  </a:cubicBezTo>
                  <a:close/>
                  <a:moveTo>
                    <a:pt x="1442" y="9166"/>
                  </a:moveTo>
                  <a:lnTo>
                    <a:pt x="1474" y="9166"/>
                  </a:lnTo>
                  <a:cubicBezTo>
                    <a:pt x="1483" y="9166"/>
                    <a:pt x="1490" y="9173"/>
                    <a:pt x="1490" y="9182"/>
                  </a:cubicBezTo>
                  <a:cubicBezTo>
                    <a:pt x="1490" y="9191"/>
                    <a:pt x="1483" y="9198"/>
                    <a:pt x="1474" y="9198"/>
                  </a:cubicBezTo>
                  <a:lnTo>
                    <a:pt x="1442" y="9198"/>
                  </a:lnTo>
                  <a:cubicBezTo>
                    <a:pt x="1433" y="9198"/>
                    <a:pt x="1426" y="9191"/>
                    <a:pt x="1426" y="9182"/>
                  </a:cubicBezTo>
                  <a:cubicBezTo>
                    <a:pt x="1426" y="9173"/>
                    <a:pt x="1433" y="9166"/>
                    <a:pt x="1442" y="9166"/>
                  </a:cubicBezTo>
                  <a:close/>
                  <a:moveTo>
                    <a:pt x="1538" y="9166"/>
                  </a:moveTo>
                  <a:lnTo>
                    <a:pt x="1570" y="9166"/>
                  </a:lnTo>
                  <a:cubicBezTo>
                    <a:pt x="1579" y="9166"/>
                    <a:pt x="1586" y="9173"/>
                    <a:pt x="1586" y="9182"/>
                  </a:cubicBezTo>
                  <a:cubicBezTo>
                    <a:pt x="1586" y="9191"/>
                    <a:pt x="1579" y="9198"/>
                    <a:pt x="1570" y="9198"/>
                  </a:cubicBezTo>
                  <a:lnTo>
                    <a:pt x="1538" y="9198"/>
                  </a:lnTo>
                  <a:cubicBezTo>
                    <a:pt x="1529" y="9198"/>
                    <a:pt x="1522" y="9191"/>
                    <a:pt x="1522" y="9182"/>
                  </a:cubicBezTo>
                  <a:cubicBezTo>
                    <a:pt x="1522" y="9173"/>
                    <a:pt x="1529" y="9166"/>
                    <a:pt x="1538" y="9166"/>
                  </a:cubicBezTo>
                  <a:close/>
                  <a:moveTo>
                    <a:pt x="1634" y="9166"/>
                  </a:moveTo>
                  <a:lnTo>
                    <a:pt x="1666" y="9166"/>
                  </a:lnTo>
                  <a:cubicBezTo>
                    <a:pt x="1675" y="9166"/>
                    <a:pt x="1682" y="9173"/>
                    <a:pt x="1682" y="9182"/>
                  </a:cubicBezTo>
                  <a:cubicBezTo>
                    <a:pt x="1682" y="9191"/>
                    <a:pt x="1675" y="9198"/>
                    <a:pt x="1666" y="9198"/>
                  </a:cubicBezTo>
                  <a:lnTo>
                    <a:pt x="1634" y="9198"/>
                  </a:lnTo>
                  <a:cubicBezTo>
                    <a:pt x="1625" y="9198"/>
                    <a:pt x="1618" y="9191"/>
                    <a:pt x="1618" y="9182"/>
                  </a:cubicBezTo>
                  <a:cubicBezTo>
                    <a:pt x="1618" y="9173"/>
                    <a:pt x="1625" y="9166"/>
                    <a:pt x="1634" y="9166"/>
                  </a:cubicBezTo>
                  <a:close/>
                  <a:moveTo>
                    <a:pt x="1730" y="9166"/>
                  </a:moveTo>
                  <a:lnTo>
                    <a:pt x="1762" y="9166"/>
                  </a:lnTo>
                  <a:cubicBezTo>
                    <a:pt x="1771" y="9166"/>
                    <a:pt x="1778" y="9173"/>
                    <a:pt x="1778" y="9182"/>
                  </a:cubicBezTo>
                  <a:cubicBezTo>
                    <a:pt x="1778" y="9191"/>
                    <a:pt x="1771" y="9198"/>
                    <a:pt x="1762" y="9198"/>
                  </a:cubicBezTo>
                  <a:lnTo>
                    <a:pt x="1730" y="9198"/>
                  </a:lnTo>
                  <a:cubicBezTo>
                    <a:pt x="1721" y="9198"/>
                    <a:pt x="1714" y="9191"/>
                    <a:pt x="1714" y="9182"/>
                  </a:cubicBezTo>
                  <a:cubicBezTo>
                    <a:pt x="1714" y="9173"/>
                    <a:pt x="1721" y="9166"/>
                    <a:pt x="1730" y="9166"/>
                  </a:cubicBezTo>
                  <a:close/>
                  <a:moveTo>
                    <a:pt x="1826" y="9166"/>
                  </a:moveTo>
                  <a:lnTo>
                    <a:pt x="1858" y="9166"/>
                  </a:lnTo>
                  <a:cubicBezTo>
                    <a:pt x="1867" y="9166"/>
                    <a:pt x="1874" y="9173"/>
                    <a:pt x="1874" y="9182"/>
                  </a:cubicBezTo>
                  <a:cubicBezTo>
                    <a:pt x="1874" y="9191"/>
                    <a:pt x="1867" y="9198"/>
                    <a:pt x="1858" y="9198"/>
                  </a:cubicBezTo>
                  <a:lnTo>
                    <a:pt x="1826" y="9198"/>
                  </a:lnTo>
                  <a:cubicBezTo>
                    <a:pt x="1817" y="9198"/>
                    <a:pt x="1810" y="9191"/>
                    <a:pt x="1810" y="9182"/>
                  </a:cubicBezTo>
                  <a:cubicBezTo>
                    <a:pt x="1810" y="9173"/>
                    <a:pt x="1817" y="9166"/>
                    <a:pt x="1826" y="9166"/>
                  </a:cubicBezTo>
                  <a:close/>
                  <a:moveTo>
                    <a:pt x="1922" y="9166"/>
                  </a:moveTo>
                  <a:lnTo>
                    <a:pt x="1954" y="9166"/>
                  </a:lnTo>
                  <a:cubicBezTo>
                    <a:pt x="1963" y="9166"/>
                    <a:pt x="1970" y="9173"/>
                    <a:pt x="1970" y="9182"/>
                  </a:cubicBezTo>
                  <a:cubicBezTo>
                    <a:pt x="1970" y="9191"/>
                    <a:pt x="1963" y="9198"/>
                    <a:pt x="1954" y="9198"/>
                  </a:cubicBezTo>
                  <a:lnTo>
                    <a:pt x="1922" y="9198"/>
                  </a:lnTo>
                  <a:cubicBezTo>
                    <a:pt x="1913" y="9198"/>
                    <a:pt x="1906" y="9191"/>
                    <a:pt x="1906" y="9182"/>
                  </a:cubicBezTo>
                  <a:cubicBezTo>
                    <a:pt x="1906" y="9173"/>
                    <a:pt x="1913" y="9166"/>
                    <a:pt x="1922" y="9166"/>
                  </a:cubicBezTo>
                  <a:close/>
                  <a:moveTo>
                    <a:pt x="2018" y="9166"/>
                  </a:moveTo>
                  <a:lnTo>
                    <a:pt x="2050" y="9166"/>
                  </a:lnTo>
                  <a:cubicBezTo>
                    <a:pt x="2059" y="9166"/>
                    <a:pt x="2066" y="9173"/>
                    <a:pt x="2066" y="9182"/>
                  </a:cubicBezTo>
                  <a:cubicBezTo>
                    <a:pt x="2066" y="9191"/>
                    <a:pt x="2059" y="9198"/>
                    <a:pt x="2050" y="9198"/>
                  </a:cubicBezTo>
                  <a:lnTo>
                    <a:pt x="2018" y="9198"/>
                  </a:lnTo>
                  <a:cubicBezTo>
                    <a:pt x="2009" y="9198"/>
                    <a:pt x="2002" y="9191"/>
                    <a:pt x="2002" y="9182"/>
                  </a:cubicBezTo>
                  <a:cubicBezTo>
                    <a:pt x="2002" y="9173"/>
                    <a:pt x="2009" y="9166"/>
                    <a:pt x="2018" y="9166"/>
                  </a:cubicBezTo>
                  <a:close/>
                  <a:moveTo>
                    <a:pt x="2114" y="9166"/>
                  </a:moveTo>
                  <a:lnTo>
                    <a:pt x="2146" y="9166"/>
                  </a:lnTo>
                  <a:cubicBezTo>
                    <a:pt x="2155" y="9166"/>
                    <a:pt x="2162" y="9173"/>
                    <a:pt x="2162" y="9182"/>
                  </a:cubicBezTo>
                  <a:cubicBezTo>
                    <a:pt x="2162" y="9191"/>
                    <a:pt x="2155" y="9198"/>
                    <a:pt x="2146" y="9198"/>
                  </a:cubicBezTo>
                  <a:lnTo>
                    <a:pt x="2114" y="9198"/>
                  </a:lnTo>
                  <a:cubicBezTo>
                    <a:pt x="2105" y="9198"/>
                    <a:pt x="2098" y="9191"/>
                    <a:pt x="2098" y="9182"/>
                  </a:cubicBezTo>
                  <a:cubicBezTo>
                    <a:pt x="2098" y="9173"/>
                    <a:pt x="2105" y="9166"/>
                    <a:pt x="2114" y="9166"/>
                  </a:cubicBezTo>
                  <a:close/>
                  <a:moveTo>
                    <a:pt x="2210" y="9166"/>
                  </a:moveTo>
                  <a:lnTo>
                    <a:pt x="2242" y="9166"/>
                  </a:lnTo>
                  <a:cubicBezTo>
                    <a:pt x="2251" y="9166"/>
                    <a:pt x="2258" y="9173"/>
                    <a:pt x="2258" y="9182"/>
                  </a:cubicBezTo>
                  <a:cubicBezTo>
                    <a:pt x="2258" y="9191"/>
                    <a:pt x="2251" y="9198"/>
                    <a:pt x="2242" y="9198"/>
                  </a:cubicBezTo>
                  <a:lnTo>
                    <a:pt x="2210" y="9198"/>
                  </a:lnTo>
                  <a:cubicBezTo>
                    <a:pt x="2201" y="9198"/>
                    <a:pt x="2194" y="9191"/>
                    <a:pt x="2194" y="9182"/>
                  </a:cubicBezTo>
                  <a:cubicBezTo>
                    <a:pt x="2194" y="9173"/>
                    <a:pt x="2201" y="9166"/>
                    <a:pt x="2210" y="9166"/>
                  </a:cubicBezTo>
                  <a:close/>
                  <a:moveTo>
                    <a:pt x="2306" y="9166"/>
                  </a:moveTo>
                  <a:lnTo>
                    <a:pt x="2338" y="9166"/>
                  </a:lnTo>
                  <a:cubicBezTo>
                    <a:pt x="2347" y="9166"/>
                    <a:pt x="2354" y="9173"/>
                    <a:pt x="2354" y="9182"/>
                  </a:cubicBezTo>
                  <a:cubicBezTo>
                    <a:pt x="2354" y="9191"/>
                    <a:pt x="2347" y="9198"/>
                    <a:pt x="2338" y="9198"/>
                  </a:cubicBezTo>
                  <a:lnTo>
                    <a:pt x="2306" y="9198"/>
                  </a:lnTo>
                  <a:cubicBezTo>
                    <a:pt x="2297" y="9198"/>
                    <a:pt x="2290" y="9191"/>
                    <a:pt x="2290" y="9182"/>
                  </a:cubicBezTo>
                  <a:cubicBezTo>
                    <a:pt x="2290" y="9173"/>
                    <a:pt x="2297" y="9166"/>
                    <a:pt x="2306" y="9166"/>
                  </a:cubicBezTo>
                  <a:close/>
                  <a:moveTo>
                    <a:pt x="2402" y="9166"/>
                  </a:moveTo>
                  <a:lnTo>
                    <a:pt x="2434" y="9166"/>
                  </a:lnTo>
                  <a:cubicBezTo>
                    <a:pt x="2443" y="9166"/>
                    <a:pt x="2450" y="9173"/>
                    <a:pt x="2450" y="9182"/>
                  </a:cubicBezTo>
                  <a:cubicBezTo>
                    <a:pt x="2450" y="9191"/>
                    <a:pt x="2443" y="9198"/>
                    <a:pt x="2434" y="9198"/>
                  </a:cubicBezTo>
                  <a:lnTo>
                    <a:pt x="2402" y="9198"/>
                  </a:lnTo>
                  <a:cubicBezTo>
                    <a:pt x="2393" y="9198"/>
                    <a:pt x="2386" y="9191"/>
                    <a:pt x="2386" y="9182"/>
                  </a:cubicBezTo>
                  <a:cubicBezTo>
                    <a:pt x="2386" y="9173"/>
                    <a:pt x="2393" y="9166"/>
                    <a:pt x="2402" y="9166"/>
                  </a:cubicBezTo>
                  <a:close/>
                  <a:moveTo>
                    <a:pt x="2498" y="9166"/>
                  </a:moveTo>
                  <a:lnTo>
                    <a:pt x="2530" y="9166"/>
                  </a:lnTo>
                  <a:cubicBezTo>
                    <a:pt x="2539" y="9166"/>
                    <a:pt x="2546" y="9173"/>
                    <a:pt x="2546" y="9182"/>
                  </a:cubicBezTo>
                  <a:cubicBezTo>
                    <a:pt x="2546" y="9191"/>
                    <a:pt x="2539" y="9198"/>
                    <a:pt x="2530" y="9198"/>
                  </a:cubicBezTo>
                  <a:lnTo>
                    <a:pt x="2498" y="9198"/>
                  </a:lnTo>
                  <a:cubicBezTo>
                    <a:pt x="2489" y="9198"/>
                    <a:pt x="2482" y="9191"/>
                    <a:pt x="2482" y="9182"/>
                  </a:cubicBezTo>
                  <a:cubicBezTo>
                    <a:pt x="2482" y="9173"/>
                    <a:pt x="2489" y="9166"/>
                    <a:pt x="2498" y="9166"/>
                  </a:cubicBezTo>
                  <a:close/>
                  <a:moveTo>
                    <a:pt x="2594" y="9166"/>
                  </a:moveTo>
                  <a:lnTo>
                    <a:pt x="2626" y="9166"/>
                  </a:lnTo>
                  <a:cubicBezTo>
                    <a:pt x="2635" y="9166"/>
                    <a:pt x="2642" y="9173"/>
                    <a:pt x="2642" y="9182"/>
                  </a:cubicBezTo>
                  <a:cubicBezTo>
                    <a:pt x="2642" y="9191"/>
                    <a:pt x="2635" y="9198"/>
                    <a:pt x="2626" y="9198"/>
                  </a:cubicBezTo>
                  <a:lnTo>
                    <a:pt x="2594" y="9198"/>
                  </a:lnTo>
                  <a:cubicBezTo>
                    <a:pt x="2585" y="9198"/>
                    <a:pt x="2578" y="9191"/>
                    <a:pt x="2578" y="9182"/>
                  </a:cubicBezTo>
                  <a:cubicBezTo>
                    <a:pt x="2578" y="9173"/>
                    <a:pt x="2585" y="9166"/>
                    <a:pt x="2594" y="9166"/>
                  </a:cubicBezTo>
                  <a:close/>
                  <a:moveTo>
                    <a:pt x="2690" y="9166"/>
                  </a:moveTo>
                  <a:lnTo>
                    <a:pt x="2722" y="9166"/>
                  </a:lnTo>
                  <a:cubicBezTo>
                    <a:pt x="2731" y="9166"/>
                    <a:pt x="2738" y="9173"/>
                    <a:pt x="2738" y="9182"/>
                  </a:cubicBezTo>
                  <a:cubicBezTo>
                    <a:pt x="2738" y="9191"/>
                    <a:pt x="2731" y="9198"/>
                    <a:pt x="2722" y="9198"/>
                  </a:cubicBezTo>
                  <a:lnTo>
                    <a:pt x="2690" y="9198"/>
                  </a:lnTo>
                  <a:cubicBezTo>
                    <a:pt x="2681" y="9198"/>
                    <a:pt x="2674" y="9191"/>
                    <a:pt x="2674" y="9182"/>
                  </a:cubicBezTo>
                  <a:cubicBezTo>
                    <a:pt x="2674" y="9173"/>
                    <a:pt x="2681" y="9166"/>
                    <a:pt x="2690" y="9166"/>
                  </a:cubicBezTo>
                  <a:close/>
                  <a:moveTo>
                    <a:pt x="2786" y="9166"/>
                  </a:moveTo>
                  <a:lnTo>
                    <a:pt x="2818" y="9166"/>
                  </a:lnTo>
                  <a:cubicBezTo>
                    <a:pt x="2827" y="9166"/>
                    <a:pt x="2834" y="9173"/>
                    <a:pt x="2834" y="9182"/>
                  </a:cubicBezTo>
                  <a:cubicBezTo>
                    <a:pt x="2834" y="9191"/>
                    <a:pt x="2827" y="9198"/>
                    <a:pt x="2818" y="9198"/>
                  </a:cubicBezTo>
                  <a:lnTo>
                    <a:pt x="2786" y="9198"/>
                  </a:lnTo>
                  <a:cubicBezTo>
                    <a:pt x="2777" y="9198"/>
                    <a:pt x="2770" y="9191"/>
                    <a:pt x="2770" y="9182"/>
                  </a:cubicBezTo>
                  <a:cubicBezTo>
                    <a:pt x="2770" y="9173"/>
                    <a:pt x="2777" y="9166"/>
                    <a:pt x="2786" y="9166"/>
                  </a:cubicBezTo>
                  <a:close/>
                  <a:moveTo>
                    <a:pt x="2882" y="9166"/>
                  </a:moveTo>
                  <a:lnTo>
                    <a:pt x="2914" y="9166"/>
                  </a:lnTo>
                  <a:cubicBezTo>
                    <a:pt x="2923" y="9166"/>
                    <a:pt x="2930" y="9173"/>
                    <a:pt x="2930" y="9182"/>
                  </a:cubicBezTo>
                  <a:cubicBezTo>
                    <a:pt x="2930" y="9191"/>
                    <a:pt x="2923" y="9198"/>
                    <a:pt x="2914" y="9198"/>
                  </a:cubicBezTo>
                  <a:lnTo>
                    <a:pt x="2882" y="9198"/>
                  </a:lnTo>
                  <a:cubicBezTo>
                    <a:pt x="2873" y="9198"/>
                    <a:pt x="2866" y="9191"/>
                    <a:pt x="2866" y="9182"/>
                  </a:cubicBezTo>
                  <a:cubicBezTo>
                    <a:pt x="2866" y="9173"/>
                    <a:pt x="2873" y="9166"/>
                    <a:pt x="2882" y="9166"/>
                  </a:cubicBezTo>
                  <a:close/>
                  <a:moveTo>
                    <a:pt x="2978" y="9166"/>
                  </a:moveTo>
                  <a:lnTo>
                    <a:pt x="3010" y="9166"/>
                  </a:lnTo>
                  <a:cubicBezTo>
                    <a:pt x="3019" y="9166"/>
                    <a:pt x="3026" y="9173"/>
                    <a:pt x="3026" y="9182"/>
                  </a:cubicBezTo>
                  <a:cubicBezTo>
                    <a:pt x="3026" y="9191"/>
                    <a:pt x="3019" y="9198"/>
                    <a:pt x="3010" y="9198"/>
                  </a:cubicBezTo>
                  <a:lnTo>
                    <a:pt x="2978" y="9198"/>
                  </a:lnTo>
                  <a:cubicBezTo>
                    <a:pt x="2969" y="9198"/>
                    <a:pt x="2962" y="9191"/>
                    <a:pt x="2962" y="9182"/>
                  </a:cubicBezTo>
                  <a:cubicBezTo>
                    <a:pt x="2962" y="9173"/>
                    <a:pt x="2969" y="9166"/>
                    <a:pt x="2978" y="9166"/>
                  </a:cubicBezTo>
                  <a:close/>
                  <a:moveTo>
                    <a:pt x="3074" y="9166"/>
                  </a:moveTo>
                  <a:lnTo>
                    <a:pt x="3106" y="9166"/>
                  </a:lnTo>
                  <a:cubicBezTo>
                    <a:pt x="3115" y="9166"/>
                    <a:pt x="3122" y="9173"/>
                    <a:pt x="3122" y="9182"/>
                  </a:cubicBezTo>
                  <a:cubicBezTo>
                    <a:pt x="3122" y="9191"/>
                    <a:pt x="3115" y="9198"/>
                    <a:pt x="3106" y="9198"/>
                  </a:cubicBezTo>
                  <a:lnTo>
                    <a:pt x="3074" y="9198"/>
                  </a:lnTo>
                  <a:cubicBezTo>
                    <a:pt x="3065" y="9198"/>
                    <a:pt x="3058" y="9191"/>
                    <a:pt x="3058" y="9182"/>
                  </a:cubicBezTo>
                  <a:cubicBezTo>
                    <a:pt x="3058" y="9173"/>
                    <a:pt x="3065" y="9166"/>
                    <a:pt x="3074" y="9166"/>
                  </a:cubicBezTo>
                  <a:close/>
                  <a:moveTo>
                    <a:pt x="3170" y="9166"/>
                  </a:moveTo>
                  <a:lnTo>
                    <a:pt x="3202" y="9166"/>
                  </a:lnTo>
                  <a:cubicBezTo>
                    <a:pt x="3211" y="9166"/>
                    <a:pt x="3218" y="9173"/>
                    <a:pt x="3218" y="9182"/>
                  </a:cubicBezTo>
                  <a:cubicBezTo>
                    <a:pt x="3218" y="9191"/>
                    <a:pt x="3211" y="9198"/>
                    <a:pt x="3202" y="9198"/>
                  </a:cubicBezTo>
                  <a:lnTo>
                    <a:pt x="3170" y="9198"/>
                  </a:lnTo>
                  <a:cubicBezTo>
                    <a:pt x="3161" y="9198"/>
                    <a:pt x="3154" y="9191"/>
                    <a:pt x="3154" y="9182"/>
                  </a:cubicBezTo>
                  <a:cubicBezTo>
                    <a:pt x="3154" y="9173"/>
                    <a:pt x="3161" y="9166"/>
                    <a:pt x="3170" y="9166"/>
                  </a:cubicBezTo>
                  <a:close/>
                  <a:moveTo>
                    <a:pt x="3266" y="9166"/>
                  </a:moveTo>
                  <a:lnTo>
                    <a:pt x="3298" y="9166"/>
                  </a:lnTo>
                  <a:cubicBezTo>
                    <a:pt x="3307" y="9166"/>
                    <a:pt x="3314" y="9173"/>
                    <a:pt x="3314" y="9182"/>
                  </a:cubicBezTo>
                  <a:cubicBezTo>
                    <a:pt x="3314" y="9191"/>
                    <a:pt x="3307" y="9198"/>
                    <a:pt x="3298" y="9198"/>
                  </a:cubicBezTo>
                  <a:lnTo>
                    <a:pt x="3266" y="9198"/>
                  </a:lnTo>
                  <a:cubicBezTo>
                    <a:pt x="3257" y="9198"/>
                    <a:pt x="3250" y="9191"/>
                    <a:pt x="3250" y="9182"/>
                  </a:cubicBezTo>
                  <a:cubicBezTo>
                    <a:pt x="3250" y="9173"/>
                    <a:pt x="3257" y="9166"/>
                    <a:pt x="3266" y="9166"/>
                  </a:cubicBezTo>
                  <a:close/>
                  <a:moveTo>
                    <a:pt x="3362" y="9166"/>
                  </a:moveTo>
                  <a:lnTo>
                    <a:pt x="3394" y="9166"/>
                  </a:lnTo>
                  <a:cubicBezTo>
                    <a:pt x="3403" y="9166"/>
                    <a:pt x="3410" y="9173"/>
                    <a:pt x="3410" y="9182"/>
                  </a:cubicBezTo>
                  <a:cubicBezTo>
                    <a:pt x="3410" y="9191"/>
                    <a:pt x="3403" y="9198"/>
                    <a:pt x="3394" y="9198"/>
                  </a:cubicBezTo>
                  <a:lnTo>
                    <a:pt x="3362" y="9198"/>
                  </a:lnTo>
                  <a:cubicBezTo>
                    <a:pt x="3353" y="9198"/>
                    <a:pt x="3346" y="9191"/>
                    <a:pt x="3346" y="9182"/>
                  </a:cubicBezTo>
                  <a:cubicBezTo>
                    <a:pt x="3346" y="9173"/>
                    <a:pt x="3353" y="9166"/>
                    <a:pt x="3362" y="9166"/>
                  </a:cubicBezTo>
                  <a:close/>
                  <a:moveTo>
                    <a:pt x="3458" y="9166"/>
                  </a:moveTo>
                  <a:lnTo>
                    <a:pt x="3490" y="9166"/>
                  </a:lnTo>
                  <a:cubicBezTo>
                    <a:pt x="3499" y="9166"/>
                    <a:pt x="3506" y="9173"/>
                    <a:pt x="3506" y="9182"/>
                  </a:cubicBezTo>
                  <a:cubicBezTo>
                    <a:pt x="3506" y="9191"/>
                    <a:pt x="3499" y="9198"/>
                    <a:pt x="3490" y="9198"/>
                  </a:cubicBezTo>
                  <a:lnTo>
                    <a:pt x="3458" y="9198"/>
                  </a:lnTo>
                  <a:cubicBezTo>
                    <a:pt x="3449" y="9198"/>
                    <a:pt x="3442" y="9191"/>
                    <a:pt x="3442" y="9182"/>
                  </a:cubicBezTo>
                  <a:cubicBezTo>
                    <a:pt x="3442" y="9173"/>
                    <a:pt x="3449" y="9166"/>
                    <a:pt x="3458" y="9166"/>
                  </a:cubicBezTo>
                  <a:close/>
                  <a:moveTo>
                    <a:pt x="3554" y="9166"/>
                  </a:moveTo>
                  <a:lnTo>
                    <a:pt x="3586" y="9166"/>
                  </a:lnTo>
                  <a:cubicBezTo>
                    <a:pt x="3595" y="9166"/>
                    <a:pt x="3602" y="9173"/>
                    <a:pt x="3602" y="9182"/>
                  </a:cubicBezTo>
                  <a:cubicBezTo>
                    <a:pt x="3602" y="9191"/>
                    <a:pt x="3595" y="9198"/>
                    <a:pt x="3586" y="9198"/>
                  </a:cubicBezTo>
                  <a:lnTo>
                    <a:pt x="3554" y="9198"/>
                  </a:lnTo>
                  <a:cubicBezTo>
                    <a:pt x="3545" y="9198"/>
                    <a:pt x="3538" y="9191"/>
                    <a:pt x="3538" y="9182"/>
                  </a:cubicBezTo>
                  <a:cubicBezTo>
                    <a:pt x="3538" y="9173"/>
                    <a:pt x="3545" y="9166"/>
                    <a:pt x="3554" y="9166"/>
                  </a:cubicBezTo>
                  <a:close/>
                  <a:moveTo>
                    <a:pt x="3650" y="9166"/>
                  </a:moveTo>
                  <a:lnTo>
                    <a:pt x="3682" y="9166"/>
                  </a:lnTo>
                  <a:cubicBezTo>
                    <a:pt x="3691" y="9166"/>
                    <a:pt x="3698" y="9173"/>
                    <a:pt x="3698" y="9182"/>
                  </a:cubicBezTo>
                  <a:cubicBezTo>
                    <a:pt x="3698" y="9191"/>
                    <a:pt x="3691" y="9198"/>
                    <a:pt x="3682" y="9198"/>
                  </a:cubicBezTo>
                  <a:lnTo>
                    <a:pt x="3650" y="9198"/>
                  </a:lnTo>
                  <a:cubicBezTo>
                    <a:pt x="3641" y="9198"/>
                    <a:pt x="3634" y="9191"/>
                    <a:pt x="3634" y="9182"/>
                  </a:cubicBezTo>
                  <a:cubicBezTo>
                    <a:pt x="3634" y="9173"/>
                    <a:pt x="3641" y="9166"/>
                    <a:pt x="3650" y="9166"/>
                  </a:cubicBezTo>
                  <a:close/>
                  <a:moveTo>
                    <a:pt x="3746" y="9166"/>
                  </a:moveTo>
                  <a:lnTo>
                    <a:pt x="3778" y="9166"/>
                  </a:lnTo>
                  <a:cubicBezTo>
                    <a:pt x="3787" y="9166"/>
                    <a:pt x="3794" y="9173"/>
                    <a:pt x="3794" y="9182"/>
                  </a:cubicBezTo>
                  <a:cubicBezTo>
                    <a:pt x="3794" y="9191"/>
                    <a:pt x="3787" y="9198"/>
                    <a:pt x="3778" y="9198"/>
                  </a:cubicBezTo>
                  <a:lnTo>
                    <a:pt x="3746" y="9198"/>
                  </a:lnTo>
                  <a:cubicBezTo>
                    <a:pt x="3737" y="9198"/>
                    <a:pt x="3730" y="9191"/>
                    <a:pt x="3730" y="9182"/>
                  </a:cubicBezTo>
                  <a:cubicBezTo>
                    <a:pt x="3730" y="9173"/>
                    <a:pt x="3737" y="9166"/>
                    <a:pt x="3746" y="9166"/>
                  </a:cubicBezTo>
                  <a:close/>
                  <a:moveTo>
                    <a:pt x="3842" y="9166"/>
                  </a:moveTo>
                  <a:lnTo>
                    <a:pt x="3874" y="9166"/>
                  </a:lnTo>
                  <a:cubicBezTo>
                    <a:pt x="3883" y="9166"/>
                    <a:pt x="3890" y="9173"/>
                    <a:pt x="3890" y="9182"/>
                  </a:cubicBezTo>
                  <a:cubicBezTo>
                    <a:pt x="3890" y="9191"/>
                    <a:pt x="3883" y="9198"/>
                    <a:pt x="3874" y="9198"/>
                  </a:cubicBezTo>
                  <a:lnTo>
                    <a:pt x="3842" y="9198"/>
                  </a:lnTo>
                  <a:cubicBezTo>
                    <a:pt x="3833" y="9198"/>
                    <a:pt x="3826" y="9191"/>
                    <a:pt x="3826" y="9182"/>
                  </a:cubicBezTo>
                  <a:cubicBezTo>
                    <a:pt x="3826" y="9173"/>
                    <a:pt x="3833" y="9166"/>
                    <a:pt x="3842" y="9166"/>
                  </a:cubicBezTo>
                  <a:close/>
                  <a:moveTo>
                    <a:pt x="3938" y="9166"/>
                  </a:moveTo>
                  <a:lnTo>
                    <a:pt x="3970" y="9166"/>
                  </a:lnTo>
                  <a:cubicBezTo>
                    <a:pt x="3979" y="9166"/>
                    <a:pt x="3986" y="9173"/>
                    <a:pt x="3986" y="9182"/>
                  </a:cubicBezTo>
                  <a:cubicBezTo>
                    <a:pt x="3986" y="9191"/>
                    <a:pt x="3979" y="9198"/>
                    <a:pt x="3970" y="9198"/>
                  </a:cubicBezTo>
                  <a:lnTo>
                    <a:pt x="3938" y="9198"/>
                  </a:lnTo>
                  <a:cubicBezTo>
                    <a:pt x="3929" y="9198"/>
                    <a:pt x="3922" y="9191"/>
                    <a:pt x="3922" y="9182"/>
                  </a:cubicBezTo>
                  <a:cubicBezTo>
                    <a:pt x="3922" y="9173"/>
                    <a:pt x="3929" y="9166"/>
                    <a:pt x="3938" y="9166"/>
                  </a:cubicBezTo>
                  <a:close/>
                  <a:moveTo>
                    <a:pt x="4034" y="9166"/>
                  </a:moveTo>
                  <a:lnTo>
                    <a:pt x="4066" y="9166"/>
                  </a:lnTo>
                  <a:cubicBezTo>
                    <a:pt x="4075" y="9166"/>
                    <a:pt x="4082" y="9173"/>
                    <a:pt x="4082" y="9182"/>
                  </a:cubicBezTo>
                  <a:cubicBezTo>
                    <a:pt x="4082" y="9191"/>
                    <a:pt x="4075" y="9198"/>
                    <a:pt x="4066" y="9198"/>
                  </a:cubicBezTo>
                  <a:lnTo>
                    <a:pt x="4034" y="9198"/>
                  </a:lnTo>
                  <a:cubicBezTo>
                    <a:pt x="4025" y="9198"/>
                    <a:pt x="4018" y="9191"/>
                    <a:pt x="4018" y="9182"/>
                  </a:cubicBezTo>
                  <a:cubicBezTo>
                    <a:pt x="4018" y="9173"/>
                    <a:pt x="4025" y="9166"/>
                    <a:pt x="4034" y="9166"/>
                  </a:cubicBezTo>
                  <a:close/>
                  <a:moveTo>
                    <a:pt x="4130" y="9166"/>
                  </a:moveTo>
                  <a:lnTo>
                    <a:pt x="4162" y="9166"/>
                  </a:lnTo>
                  <a:cubicBezTo>
                    <a:pt x="4171" y="9166"/>
                    <a:pt x="4178" y="9173"/>
                    <a:pt x="4178" y="9182"/>
                  </a:cubicBezTo>
                  <a:cubicBezTo>
                    <a:pt x="4178" y="9191"/>
                    <a:pt x="4171" y="9198"/>
                    <a:pt x="4162" y="9198"/>
                  </a:cubicBezTo>
                  <a:lnTo>
                    <a:pt x="4130" y="9198"/>
                  </a:lnTo>
                  <a:cubicBezTo>
                    <a:pt x="4121" y="9198"/>
                    <a:pt x="4114" y="9191"/>
                    <a:pt x="4114" y="9182"/>
                  </a:cubicBezTo>
                  <a:cubicBezTo>
                    <a:pt x="4114" y="9173"/>
                    <a:pt x="4121" y="9166"/>
                    <a:pt x="4130" y="9166"/>
                  </a:cubicBezTo>
                  <a:close/>
                  <a:moveTo>
                    <a:pt x="4226" y="9166"/>
                  </a:moveTo>
                  <a:lnTo>
                    <a:pt x="4258" y="9166"/>
                  </a:lnTo>
                  <a:cubicBezTo>
                    <a:pt x="4267" y="9166"/>
                    <a:pt x="4274" y="9173"/>
                    <a:pt x="4274" y="9182"/>
                  </a:cubicBezTo>
                  <a:cubicBezTo>
                    <a:pt x="4274" y="9191"/>
                    <a:pt x="4267" y="9198"/>
                    <a:pt x="4258" y="9198"/>
                  </a:cubicBezTo>
                  <a:lnTo>
                    <a:pt x="4226" y="9198"/>
                  </a:lnTo>
                  <a:cubicBezTo>
                    <a:pt x="4217" y="9198"/>
                    <a:pt x="4210" y="9191"/>
                    <a:pt x="4210" y="9182"/>
                  </a:cubicBezTo>
                  <a:cubicBezTo>
                    <a:pt x="4210" y="9173"/>
                    <a:pt x="4217" y="9166"/>
                    <a:pt x="4226" y="9166"/>
                  </a:cubicBezTo>
                  <a:close/>
                  <a:moveTo>
                    <a:pt x="4322" y="9166"/>
                  </a:moveTo>
                  <a:lnTo>
                    <a:pt x="4354" y="9166"/>
                  </a:lnTo>
                  <a:cubicBezTo>
                    <a:pt x="4363" y="9166"/>
                    <a:pt x="4370" y="9173"/>
                    <a:pt x="4370" y="9182"/>
                  </a:cubicBezTo>
                  <a:cubicBezTo>
                    <a:pt x="4370" y="9191"/>
                    <a:pt x="4363" y="9198"/>
                    <a:pt x="4354" y="9198"/>
                  </a:cubicBezTo>
                  <a:lnTo>
                    <a:pt x="4322" y="9198"/>
                  </a:lnTo>
                  <a:cubicBezTo>
                    <a:pt x="4313" y="9198"/>
                    <a:pt x="4306" y="9191"/>
                    <a:pt x="4306" y="9182"/>
                  </a:cubicBezTo>
                  <a:cubicBezTo>
                    <a:pt x="4306" y="9173"/>
                    <a:pt x="4313" y="9166"/>
                    <a:pt x="4322" y="9166"/>
                  </a:cubicBezTo>
                  <a:close/>
                  <a:moveTo>
                    <a:pt x="4418" y="9166"/>
                  </a:moveTo>
                  <a:lnTo>
                    <a:pt x="4450" y="9166"/>
                  </a:lnTo>
                  <a:cubicBezTo>
                    <a:pt x="4459" y="9166"/>
                    <a:pt x="4466" y="9173"/>
                    <a:pt x="4466" y="9182"/>
                  </a:cubicBezTo>
                  <a:cubicBezTo>
                    <a:pt x="4466" y="9191"/>
                    <a:pt x="4459" y="9198"/>
                    <a:pt x="4450" y="9198"/>
                  </a:cubicBezTo>
                  <a:lnTo>
                    <a:pt x="4418" y="9198"/>
                  </a:lnTo>
                  <a:cubicBezTo>
                    <a:pt x="4409" y="9198"/>
                    <a:pt x="4402" y="9191"/>
                    <a:pt x="4402" y="9182"/>
                  </a:cubicBezTo>
                  <a:cubicBezTo>
                    <a:pt x="4402" y="9173"/>
                    <a:pt x="4409" y="9166"/>
                    <a:pt x="4418" y="9166"/>
                  </a:cubicBezTo>
                  <a:close/>
                  <a:moveTo>
                    <a:pt x="4514" y="9166"/>
                  </a:moveTo>
                  <a:lnTo>
                    <a:pt x="4546" y="9166"/>
                  </a:lnTo>
                  <a:cubicBezTo>
                    <a:pt x="4555" y="9166"/>
                    <a:pt x="4562" y="9173"/>
                    <a:pt x="4562" y="9182"/>
                  </a:cubicBezTo>
                  <a:cubicBezTo>
                    <a:pt x="4562" y="9191"/>
                    <a:pt x="4555" y="9198"/>
                    <a:pt x="4546" y="9198"/>
                  </a:cubicBezTo>
                  <a:lnTo>
                    <a:pt x="4514" y="9198"/>
                  </a:lnTo>
                  <a:cubicBezTo>
                    <a:pt x="4505" y="9198"/>
                    <a:pt x="4498" y="9191"/>
                    <a:pt x="4498" y="9182"/>
                  </a:cubicBezTo>
                  <a:cubicBezTo>
                    <a:pt x="4498" y="9173"/>
                    <a:pt x="4505" y="9166"/>
                    <a:pt x="4514" y="9166"/>
                  </a:cubicBezTo>
                  <a:close/>
                  <a:moveTo>
                    <a:pt x="4610" y="9166"/>
                  </a:moveTo>
                  <a:lnTo>
                    <a:pt x="4642" y="9166"/>
                  </a:lnTo>
                  <a:cubicBezTo>
                    <a:pt x="4651" y="9166"/>
                    <a:pt x="4658" y="9173"/>
                    <a:pt x="4658" y="9182"/>
                  </a:cubicBezTo>
                  <a:cubicBezTo>
                    <a:pt x="4658" y="9191"/>
                    <a:pt x="4651" y="9198"/>
                    <a:pt x="4642" y="9198"/>
                  </a:cubicBezTo>
                  <a:lnTo>
                    <a:pt x="4610" y="9198"/>
                  </a:lnTo>
                  <a:cubicBezTo>
                    <a:pt x="4601" y="9198"/>
                    <a:pt x="4594" y="9191"/>
                    <a:pt x="4594" y="9182"/>
                  </a:cubicBezTo>
                  <a:cubicBezTo>
                    <a:pt x="4594" y="9173"/>
                    <a:pt x="4601" y="9166"/>
                    <a:pt x="4610" y="9166"/>
                  </a:cubicBezTo>
                  <a:close/>
                  <a:moveTo>
                    <a:pt x="4706" y="9166"/>
                  </a:moveTo>
                  <a:lnTo>
                    <a:pt x="4738" y="9166"/>
                  </a:lnTo>
                  <a:cubicBezTo>
                    <a:pt x="4747" y="9166"/>
                    <a:pt x="4754" y="9173"/>
                    <a:pt x="4754" y="9182"/>
                  </a:cubicBezTo>
                  <a:cubicBezTo>
                    <a:pt x="4754" y="9191"/>
                    <a:pt x="4747" y="9198"/>
                    <a:pt x="4738" y="9198"/>
                  </a:cubicBezTo>
                  <a:lnTo>
                    <a:pt x="4706" y="9198"/>
                  </a:lnTo>
                  <a:cubicBezTo>
                    <a:pt x="4697" y="9198"/>
                    <a:pt x="4690" y="9191"/>
                    <a:pt x="4690" y="9182"/>
                  </a:cubicBezTo>
                  <a:cubicBezTo>
                    <a:pt x="4690" y="9173"/>
                    <a:pt x="4697" y="9166"/>
                    <a:pt x="4706" y="9166"/>
                  </a:cubicBezTo>
                  <a:close/>
                  <a:moveTo>
                    <a:pt x="4802" y="9166"/>
                  </a:moveTo>
                  <a:lnTo>
                    <a:pt x="4834" y="9166"/>
                  </a:lnTo>
                  <a:cubicBezTo>
                    <a:pt x="4843" y="9166"/>
                    <a:pt x="4850" y="9173"/>
                    <a:pt x="4850" y="9182"/>
                  </a:cubicBezTo>
                  <a:cubicBezTo>
                    <a:pt x="4850" y="9191"/>
                    <a:pt x="4843" y="9198"/>
                    <a:pt x="4834" y="9198"/>
                  </a:cubicBezTo>
                  <a:lnTo>
                    <a:pt x="4802" y="9198"/>
                  </a:lnTo>
                  <a:cubicBezTo>
                    <a:pt x="4793" y="9198"/>
                    <a:pt x="4786" y="9191"/>
                    <a:pt x="4786" y="9182"/>
                  </a:cubicBezTo>
                  <a:cubicBezTo>
                    <a:pt x="4786" y="9173"/>
                    <a:pt x="4793" y="9166"/>
                    <a:pt x="4802" y="9166"/>
                  </a:cubicBezTo>
                  <a:close/>
                  <a:moveTo>
                    <a:pt x="4898" y="9166"/>
                  </a:moveTo>
                  <a:lnTo>
                    <a:pt x="4930" y="9166"/>
                  </a:lnTo>
                  <a:cubicBezTo>
                    <a:pt x="4939" y="9166"/>
                    <a:pt x="4946" y="9173"/>
                    <a:pt x="4946" y="9182"/>
                  </a:cubicBezTo>
                  <a:cubicBezTo>
                    <a:pt x="4946" y="9191"/>
                    <a:pt x="4939" y="9198"/>
                    <a:pt x="4930" y="9198"/>
                  </a:cubicBezTo>
                  <a:lnTo>
                    <a:pt x="4898" y="9198"/>
                  </a:lnTo>
                  <a:cubicBezTo>
                    <a:pt x="4889" y="9198"/>
                    <a:pt x="4882" y="9191"/>
                    <a:pt x="4882" y="9182"/>
                  </a:cubicBezTo>
                  <a:cubicBezTo>
                    <a:pt x="4882" y="9173"/>
                    <a:pt x="4889" y="9166"/>
                    <a:pt x="4898" y="9166"/>
                  </a:cubicBezTo>
                  <a:close/>
                  <a:moveTo>
                    <a:pt x="4994" y="9166"/>
                  </a:moveTo>
                  <a:lnTo>
                    <a:pt x="5026" y="9166"/>
                  </a:lnTo>
                  <a:cubicBezTo>
                    <a:pt x="5035" y="9166"/>
                    <a:pt x="5042" y="9173"/>
                    <a:pt x="5042" y="9182"/>
                  </a:cubicBezTo>
                  <a:cubicBezTo>
                    <a:pt x="5042" y="9191"/>
                    <a:pt x="5035" y="9198"/>
                    <a:pt x="5026" y="9198"/>
                  </a:cubicBezTo>
                  <a:lnTo>
                    <a:pt x="4994" y="9198"/>
                  </a:lnTo>
                  <a:cubicBezTo>
                    <a:pt x="4985" y="9198"/>
                    <a:pt x="4978" y="9191"/>
                    <a:pt x="4978" y="9182"/>
                  </a:cubicBezTo>
                  <a:cubicBezTo>
                    <a:pt x="4978" y="9173"/>
                    <a:pt x="4985" y="9166"/>
                    <a:pt x="4994" y="9166"/>
                  </a:cubicBezTo>
                  <a:close/>
                  <a:moveTo>
                    <a:pt x="5090" y="9166"/>
                  </a:moveTo>
                  <a:lnTo>
                    <a:pt x="5122" y="9166"/>
                  </a:lnTo>
                  <a:cubicBezTo>
                    <a:pt x="5131" y="9166"/>
                    <a:pt x="5138" y="9173"/>
                    <a:pt x="5138" y="9182"/>
                  </a:cubicBezTo>
                  <a:cubicBezTo>
                    <a:pt x="5138" y="9191"/>
                    <a:pt x="5131" y="9198"/>
                    <a:pt x="5122" y="9198"/>
                  </a:cubicBezTo>
                  <a:lnTo>
                    <a:pt x="5090" y="9198"/>
                  </a:lnTo>
                  <a:cubicBezTo>
                    <a:pt x="5081" y="9198"/>
                    <a:pt x="5074" y="9191"/>
                    <a:pt x="5074" y="9182"/>
                  </a:cubicBezTo>
                  <a:cubicBezTo>
                    <a:pt x="5074" y="9173"/>
                    <a:pt x="5081" y="9166"/>
                    <a:pt x="5090" y="9166"/>
                  </a:cubicBezTo>
                  <a:close/>
                  <a:moveTo>
                    <a:pt x="5186" y="9166"/>
                  </a:moveTo>
                  <a:lnTo>
                    <a:pt x="5218" y="9166"/>
                  </a:lnTo>
                  <a:cubicBezTo>
                    <a:pt x="5227" y="9166"/>
                    <a:pt x="5234" y="9173"/>
                    <a:pt x="5234" y="9182"/>
                  </a:cubicBezTo>
                  <a:cubicBezTo>
                    <a:pt x="5234" y="9191"/>
                    <a:pt x="5227" y="9198"/>
                    <a:pt x="5218" y="9198"/>
                  </a:cubicBezTo>
                  <a:lnTo>
                    <a:pt x="5186" y="9198"/>
                  </a:lnTo>
                  <a:cubicBezTo>
                    <a:pt x="5177" y="9198"/>
                    <a:pt x="5170" y="9191"/>
                    <a:pt x="5170" y="9182"/>
                  </a:cubicBezTo>
                  <a:cubicBezTo>
                    <a:pt x="5170" y="9173"/>
                    <a:pt x="5177" y="9166"/>
                    <a:pt x="5186" y="9166"/>
                  </a:cubicBezTo>
                  <a:close/>
                  <a:moveTo>
                    <a:pt x="5282" y="9166"/>
                  </a:moveTo>
                  <a:lnTo>
                    <a:pt x="5314" y="9166"/>
                  </a:lnTo>
                  <a:cubicBezTo>
                    <a:pt x="5323" y="9166"/>
                    <a:pt x="5330" y="9173"/>
                    <a:pt x="5330" y="9182"/>
                  </a:cubicBezTo>
                  <a:cubicBezTo>
                    <a:pt x="5330" y="9191"/>
                    <a:pt x="5323" y="9198"/>
                    <a:pt x="5314" y="9198"/>
                  </a:cubicBezTo>
                  <a:lnTo>
                    <a:pt x="5282" y="9198"/>
                  </a:lnTo>
                  <a:cubicBezTo>
                    <a:pt x="5273" y="9198"/>
                    <a:pt x="5266" y="9191"/>
                    <a:pt x="5266" y="9182"/>
                  </a:cubicBezTo>
                  <a:cubicBezTo>
                    <a:pt x="5266" y="9173"/>
                    <a:pt x="5273" y="9166"/>
                    <a:pt x="5282" y="9166"/>
                  </a:cubicBezTo>
                  <a:close/>
                  <a:moveTo>
                    <a:pt x="5378" y="9166"/>
                  </a:moveTo>
                  <a:lnTo>
                    <a:pt x="5410" y="9166"/>
                  </a:lnTo>
                  <a:cubicBezTo>
                    <a:pt x="5419" y="9166"/>
                    <a:pt x="5426" y="9173"/>
                    <a:pt x="5426" y="9182"/>
                  </a:cubicBezTo>
                  <a:cubicBezTo>
                    <a:pt x="5426" y="9191"/>
                    <a:pt x="5419" y="9198"/>
                    <a:pt x="5410" y="9198"/>
                  </a:cubicBezTo>
                  <a:lnTo>
                    <a:pt x="5378" y="9198"/>
                  </a:lnTo>
                  <a:cubicBezTo>
                    <a:pt x="5369" y="9198"/>
                    <a:pt x="5362" y="9191"/>
                    <a:pt x="5362" y="9182"/>
                  </a:cubicBezTo>
                  <a:cubicBezTo>
                    <a:pt x="5362" y="9173"/>
                    <a:pt x="5369" y="9166"/>
                    <a:pt x="5378" y="9166"/>
                  </a:cubicBezTo>
                  <a:close/>
                  <a:moveTo>
                    <a:pt x="5474" y="9166"/>
                  </a:moveTo>
                  <a:lnTo>
                    <a:pt x="5506" y="9166"/>
                  </a:lnTo>
                  <a:cubicBezTo>
                    <a:pt x="5515" y="9166"/>
                    <a:pt x="5522" y="9173"/>
                    <a:pt x="5522" y="9182"/>
                  </a:cubicBezTo>
                  <a:cubicBezTo>
                    <a:pt x="5522" y="9191"/>
                    <a:pt x="5515" y="9198"/>
                    <a:pt x="5506" y="9198"/>
                  </a:cubicBezTo>
                  <a:lnTo>
                    <a:pt x="5474" y="9198"/>
                  </a:lnTo>
                  <a:cubicBezTo>
                    <a:pt x="5465" y="9198"/>
                    <a:pt x="5458" y="9191"/>
                    <a:pt x="5458" y="9182"/>
                  </a:cubicBezTo>
                  <a:cubicBezTo>
                    <a:pt x="5458" y="9173"/>
                    <a:pt x="5465" y="9166"/>
                    <a:pt x="5474" y="9166"/>
                  </a:cubicBezTo>
                  <a:close/>
                  <a:moveTo>
                    <a:pt x="5570" y="9166"/>
                  </a:moveTo>
                  <a:lnTo>
                    <a:pt x="5602" y="9166"/>
                  </a:lnTo>
                  <a:cubicBezTo>
                    <a:pt x="5611" y="9166"/>
                    <a:pt x="5618" y="9173"/>
                    <a:pt x="5618" y="9182"/>
                  </a:cubicBezTo>
                  <a:cubicBezTo>
                    <a:pt x="5618" y="9191"/>
                    <a:pt x="5611" y="9198"/>
                    <a:pt x="5602" y="9198"/>
                  </a:cubicBezTo>
                  <a:lnTo>
                    <a:pt x="5570" y="9198"/>
                  </a:lnTo>
                  <a:cubicBezTo>
                    <a:pt x="5561" y="9198"/>
                    <a:pt x="5554" y="9191"/>
                    <a:pt x="5554" y="9182"/>
                  </a:cubicBezTo>
                  <a:cubicBezTo>
                    <a:pt x="5554" y="9173"/>
                    <a:pt x="5561" y="9166"/>
                    <a:pt x="5570" y="9166"/>
                  </a:cubicBezTo>
                  <a:close/>
                  <a:moveTo>
                    <a:pt x="5666" y="9166"/>
                  </a:moveTo>
                  <a:lnTo>
                    <a:pt x="5698" y="9166"/>
                  </a:lnTo>
                  <a:cubicBezTo>
                    <a:pt x="5707" y="9166"/>
                    <a:pt x="5714" y="9173"/>
                    <a:pt x="5714" y="9182"/>
                  </a:cubicBezTo>
                  <a:cubicBezTo>
                    <a:pt x="5714" y="9191"/>
                    <a:pt x="5707" y="9198"/>
                    <a:pt x="5698" y="9198"/>
                  </a:cubicBezTo>
                  <a:lnTo>
                    <a:pt x="5666" y="9198"/>
                  </a:lnTo>
                  <a:cubicBezTo>
                    <a:pt x="5657" y="9198"/>
                    <a:pt x="5650" y="9191"/>
                    <a:pt x="5650" y="9182"/>
                  </a:cubicBezTo>
                  <a:cubicBezTo>
                    <a:pt x="5650" y="9173"/>
                    <a:pt x="5657" y="9166"/>
                    <a:pt x="5666" y="9166"/>
                  </a:cubicBezTo>
                  <a:close/>
                  <a:moveTo>
                    <a:pt x="5762" y="9166"/>
                  </a:moveTo>
                  <a:lnTo>
                    <a:pt x="5794" y="9166"/>
                  </a:lnTo>
                  <a:cubicBezTo>
                    <a:pt x="5803" y="9166"/>
                    <a:pt x="5810" y="9173"/>
                    <a:pt x="5810" y="9182"/>
                  </a:cubicBezTo>
                  <a:cubicBezTo>
                    <a:pt x="5810" y="9191"/>
                    <a:pt x="5803" y="9198"/>
                    <a:pt x="5794" y="9198"/>
                  </a:cubicBezTo>
                  <a:lnTo>
                    <a:pt x="5762" y="9198"/>
                  </a:lnTo>
                  <a:cubicBezTo>
                    <a:pt x="5753" y="9198"/>
                    <a:pt x="5746" y="9191"/>
                    <a:pt x="5746" y="9182"/>
                  </a:cubicBezTo>
                  <a:cubicBezTo>
                    <a:pt x="5746" y="9173"/>
                    <a:pt x="5753" y="9166"/>
                    <a:pt x="5762" y="9166"/>
                  </a:cubicBezTo>
                  <a:close/>
                  <a:moveTo>
                    <a:pt x="5858" y="9166"/>
                  </a:moveTo>
                  <a:lnTo>
                    <a:pt x="5890" y="9166"/>
                  </a:lnTo>
                  <a:cubicBezTo>
                    <a:pt x="5899" y="9166"/>
                    <a:pt x="5906" y="9173"/>
                    <a:pt x="5906" y="9182"/>
                  </a:cubicBezTo>
                  <a:cubicBezTo>
                    <a:pt x="5906" y="9191"/>
                    <a:pt x="5899" y="9198"/>
                    <a:pt x="5890" y="9198"/>
                  </a:cubicBezTo>
                  <a:lnTo>
                    <a:pt x="5858" y="9198"/>
                  </a:lnTo>
                  <a:cubicBezTo>
                    <a:pt x="5849" y="9198"/>
                    <a:pt x="5842" y="9191"/>
                    <a:pt x="5842" y="9182"/>
                  </a:cubicBezTo>
                  <a:cubicBezTo>
                    <a:pt x="5842" y="9173"/>
                    <a:pt x="5849" y="9166"/>
                    <a:pt x="5858" y="9166"/>
                  </a:cubicBezTo>
                  <a:close/>
                  <a:moveTo>
                    <a:pt x="5954" y="9166"/>
                  </a:moveTo>
                  <a:lnTo>
                    <a:pt x="5986" y="9166"/>
                  </a:lnTo>
                  <a:cubicBezTo>
                    <a:pt x="5995" y="9166"/>
                    <a:pt x="6002" y="9173"/>
                    <a:pt x="6002" y="9182"/>
                  </a:cubicBezTo>
                  <a:cubicBezTo>
                    <a:pt x="6002" y="9191"/>
                    <a:pt x="5995" y="9198"/>
                    <a:pt x="5986" y="9198"/>
                  </a:cubicBezTo>
                  <a:lnTo>
                    <a:pt x="5954" y="9198"/>
                  </a:lnTo>
                  <a:cubicBezTo>
                    <a:pt x="5945" y="9198"/>
                    <a:pt x="5938" y="9191"/>
                    <a:pt x="5938" y="9182"/>
                  </a:cubicBezTo>
                  <a:cubicBezTo>
                    <a:pt x="5938" y="9173"/>
                    <a:pt x="5945" y="9166"/>
                    <a:pt x="5954" y="9166"/>
                  </a:cubicBezTo>
                  <a:close/>
                  <a:moveTo>
                    <a:pt x="6050" y="9166"/>
                  </a:moveTo>
                  <a:lnTo>
                    <a:pt x="6082" y="9166"/>
                  </a:lnTo>
                  <a:cubicBezTo>
                    <a:pt x="6091" y="9166"/>
                    <a:pt x="6098" y="9173"/>
                    <a:pt x="6098" y="9182"/>
                  </a:cubicBezTo>
                  <a:cubicBezTo>
                    <a:pt x="6098" y="9191"/>
                    <a:pt x="6091" y="9198"/>
                    <a:pt x="6082" y="9198"/>
                  </a:cubicBezTo>
                  <a:lnTo>
                    <a:pt x="6050" y="9198"/>
                  </a:lnTo>
                  <a:cubicBezTo>
                    <a:pt x="6041" y="9198"/>
                    <a:pt x="6034" y="9191"/>
                    <a:pt x="6034" y="9182"/>
                  </a:cubicBezTo>
                  <a:cubicBezTo>
                    <a:pt x="6034" y="9173"/>
                    <a:pt x="6041" y="9166"/>
                    <a:pt x="6050" y="9166"/>
                  </a:cubicBezTo>
                  <a:close/>
                  <a:moveTo>
                    <a:pt x="6146" y="9166"/>
                  </a:moveTo>
                  <a:lnTo>
                    <a:pt x="6178" y="9166"/>
                  </a:lnTo>
                  <a:cubicBezTo>
                    <a:pt x="6187" y="9166"/>
                    <a:pt x="6194" y="9173"/>
                    <a:pt x="6194" y="9182"/>
                  </a:cubicBezTo>
                  <a:cubicBezTo>
                    <a:pt x="6194" y="9191"/>
                    <a:pt x="6187" y="9198"/>
                    <a:pt x="6178" y="9198"/>
                  </a:cubicBezTo>
                  <a:lnTo>
                    <a:pt x="6146" y="9198"/>
                  </a:lnTo>
                  <a:cubicBezTo>
                    <a:pt x="6137" y="9198"/>
                    <a:pt x="6130" y="9191"/>
                    <a:pt x="6130" y="9182"/>
                  </a:cubicBezTo>
                  <a:cubicBezTo>
                    <a:pt x="6130" y="9173"/>
                    <a:pt x="6137" y="9166"/>
                    <a:pt x="6146" y="9166"/>
                  </a:cubicBezTo>
                  <a:close/>
                  <a:moveTo>
                    <a:pt x="6242" y="9166"/>
                  </a:moveTo>
                  <a:lnTo>
                    <a:pt x="6274" y="9166"/>
                  </a:lnTo>
                  <a:cubicBezTo>
                    <a:pt x="6283" y="9166"/>
                    <a:pt x="6290" y="9173"/>
                    <a:pt x="6290" y="9182"/>
                  </a:cubicBezTo>
                  <a:cubicBezTo>
                    <a:pt x="6290" y="9191"/>
                    <a:pt x="6283" y="9198"/>
                    <a:pt x="6274" y="9198"/>
                  </a:cubicBezTo>
                  <a:lnTo>
                    <a:pt x="6242" y="9198"/>
                  </a:lnTo>
                  <a:cubicBezTo>
                    <a:pt x="6233" y="9198"/>
                    <a:pt x="6226" y="9191"/>
                    <a:pt x="6226" y="9182"/>
                  </a:cubicBezTo>
                  <a:cubicBezTo>
                    <a:pt x="6226" y="9173"/>
                    <a:pt x="6233" y="9166"/>
                    <a:pt x="6242" y="9166"/>
                  </a:cubicBezTo>
                  <a:close/>
                  <a:moveTo>
                    <a:pt x="6338" y="9166"/>
                  </a:moveTo>
                  <a:lnTo>
                    <a:pt x="6370" y="9166"/>
                  </a:lnTo>
                  <a:cubicBezTo>
                    <a:pt x="6379" y="9166"/>
                    <a:pt x="6386" y="9173"/>
                    <a:pt x="6386" y="9182"/>
                  </a:cubicBezTo>
                  <a:cubicBezTo>
                    <a:pt x="6386" y="9191"/>
                    <a:pt x="6379" y="9198"/>
                    <a:pt x="6370" y="9198"/>
                  </a:cubicBezTo>
                  <a:lnTo>
                    <a:pt x="6338" y="9198"/>
                  </a:lnTo>
                  <a:cubicBezTo>
                    <a:pt x="6329" y="9198"/>
                    <a:pt x="6322" y="9191"/>
                    <a:pt x="6322" y="9182"/>
                  </a:cubicBezTo>
                  <a:cubicBezTo>
                    <a:pt x="6322" y="9173"/>
                    <a:pt x="6329" y="9166"/>
                    <a:pt x="6338" y="9166"/>
                  </a:cubicBezTo>
                  <a:close/>
                  <a:moveTo>
                    <a:pt x="6434" y="9166"/>
                  </a:moveTo>
                  <a:lnTo>
                    <a:pt x="6466" y="9166"/>
                  </a:lnTo>
                  <a:cubicBezTo>
                    <a:pt x="6475" y="9166"/>
                    <a:pt x="6482" y="9173"/>
                    <a:pt x="6482" y="9182"/>
                  </a:cubicBezTo>
                  <a:cubicBezTo>
                    <a:pt x="6482" y="9191"/>
                    <a:pt x="6475" y="9198"/>
                    <a:pt x="6466" y="9198"/>
                  </a:cubicBezTo>
                  <a:lnTo>
                    <a:pt x="6434" y="9198"/>
                  </a:lnTo>
                  <a:cubicBezTo>
                    <a:pt x="6425" y="9198"/>
                    <a:pt x="6418" y="9191"/>
                    <a:pt x="6418" y="9182"/>
                  </a:cubicBezTo>
                  <a:cubicBezTo>
                    <a:pt x="6418" y="9173"/>
                    <a:pt x="6425" y="9166"/>
                    <a:pt x="6434" y="9166"/>
                  </a:cubicBezTo>
                  <a:close/>
                  <a:moveTo>
                    <a:pt x="6530" y="9166"/>
                  </a:moveTo>
                  <a:lnTo>
                    <a:pt x="6562" y="9166"/>
                  </a:lnTo>
                  <a:cubicBezTo>
                    <a:pt x="6571" y="9166"/>
                    <a:pt x="6578" y="9173"/>
                    <a:pt x="6578" y="9182"/>
                  </a:cubicBezTo>
                  <a:cubicBezTo>
                    <a:pt x="6578" y="9191"/>
                    <a:pt x="6571" y="9198"/>
                    <a:pt x="6562" y="9198"/>
                  </a:cubicBezTo>
                  <a:lnTo>
                    <a:pt x="6530" y="9198"/>
                  </a:lnTo>
                  <a:cubicBezTo>
                    <a:pt x="6521" y="9198"/>
                    <a:pt x="6514" y="9191"/>
                    <a:pt x="6514" y="9182"/>
                  </a:cubicBezTo>
                  <a:cubicBezTo>
                    <a:pt x="6514" y="9173"/>
                    <a:pt x="6521" y="9166"/>
                    <a:pt x="6530" y="9166"/>
                  </a:cubicBezTo>
                  <a:close/>
                  <a:moveTo>
                    <a:pt x="6626" y="9166"/>
                  </a:moveTo>
                  <a:lnTo>
                    <a:pt x="6658" y="9166"/>
                  </a:lnTo>
                  <a:cubicBezTo>
                    <a:pt x="6667" y="9166"/>
                    <a:pt x="6674" y="9173"/>
                    <a:pt x="6674" y="9182"/>
                  </a:cubicBezTo>
                  <a:cubicBezTo>
                    <a:pt x="6674" y="9191"/>
                    <a:pt x="6667" y="9198"/>
                    <a:pt x="6658" y="9198"/>
                  </a:cubicBezTo>
                  <a:lnTo>
                    <a:pt x="6626" y="9198"/>
                  </a:lnTo>
                  <a:cubicBezTo>
                    <a:pt x="6617" y="9198"/>
                    <a:pt x="6610" y="9191"/>
                    <a:pt x="6610" y="9182"/>
                  </a:cubicBezTo>
                  <a:cubicBezTo>
                    <a:pt x="6610" y="9173"/>
                    <a:pt x="6617" y="9166"/>
                    <a:pt x="6626" y="9166"/>
                  </a:cubicBezTo>
                  <a:close/>
                  <a:moveTo>
                    <a:pt x="6722" y="9166"/>
                  </a:moveTo>
                  <a:lnTo>
                    <a:pt x="6754" y="9166"/>
                  </a:lnTo>
                  <a:cubicBezTo>
                    <a:pt x="6763" y="9166"/>
                    <a:pt x="6770" y="9173"/>
                    <a:pt x="6770" y="9182"/>
                  </a:cubicBezTo>
                  <a:cubicBezTo>
                    <a:pt x="6770" y="9191"/>
                    <a:pt x="6763" y="9198"/>
                    <a:pt x="6754" y="9198"/>
                  </a:cubicBezTo>
                  <a:lnTo>
                    <a:pt x="6722" y="9198"/>
                  </a:lnTo>
                  <a:cubicBezTo>
                    <a:pt x="6713" y="9198"/>
                    <a:pt x="6706" y="9191"/>
                    <a:pt x="6706" y="9182"/>
                  </a:cubicBezTo>
                  <a:cubicBezTo>
                    <a:pt x="6706" y="9173"/>
                    <a:pt x="6713" y="9166"/>
                    <a:pt x="6722" y="9166"/>
                  </a:cubicBezTo>
                  <a:close/>
                  <a:moveTo>
                    <a:pt x="6818" y="9166"/>
                  </a:moveTo>
                  <a:lnTo>
                    <a:pt x="6850" y="9166"/>
                  </a:lnTo>
                  <a:cubicBezTo>
                    <a:pt x="6859" y="9166"/>
                    <a:pt x="6866" y="9173"/>
                    <a:pt x="6866" y="9182"/>
                  </a:cubicBezTo>
                  <a:cubicBezTo>
                    <a:pt x="6866" y="9191"/>
                    <a:pt x="6859" y="9198"/>
                    <a:pt x="6850" y="9198"/>
                  </a:cubicBezTo>
                  <a:lnTo>
                    <a:pt x="6818" y="9198"/>
                  </a:lnTo>
                  <a:cubicBezTo>
                    <a:pt x="6809" y="9198"/>
                    <a:pt x="6802" y="9191"/>
                    <a:pt x="6802" y="9182"/>
                  </a:cubicBezTo>
                  <a:cubicBezTo>
                    <a:pt x="6802" y="9173"/>
                    <a:pt x="6809" y="9166"/>
                    <a:pt x="6818" y="9166"/>
                  </a:cubicBezTo>
                  <a:close/>
                  <a:moveTo>
                    <a:pt x="6914" y="9166"/>
                  </a:moveTo>
                  <a:lnTo>
                    <a:pt x="6946" y="9166"/>
                  </a:lnTo>
                  <a:cubicBezTo>
                    <a:pt x="6955" y="9166"/>
                    <a:pt x="6962" y="9173"/>
                    <a:pt x="6962" y="9182"/>
                  </a:cubicBezTo>
                  <a:cubicBezTo>
                    <a:pt x="6962" y="9191"/>
                    <a:pt x="6955" y="9198"/>
                    <a:pt x="6946" y="9198"/>
                  </a:cubicBezTo>
                  <a:lnTo>
                    <a:pt x="6914" y="9198"/>
                  </a:lnTo>
                  <a:cubicBezTo>
                    <a:pt x="6905" y="9198"/>
                    <a:pt x="6898" y="9191"/>
                    <a:pt x="6898" y="9182"/>
                  </a:cubicBezTo>
                  <a:cubicBezTo>
                    <a:pt x="6898" y="9173"/>
                    <a:pt x="6905" y="9166"/>
                    <a:pt x="6914" y="9166"/>
                  </a:cubicBezTo>
                  <a:close/>
                  <a:moveTo>
                    <a:pt x="7010" y="9166"/>
                  </a:moveTo>
                  <a:lnTo>
                    <a:pt x="7042" y="9166"/>
                  </a:lnTo>
                  <a:cubicBezTo>
                    <a:pt x="7051" y="9166"/>
                    <a:pt x="7058" y="9173"/>
                    <a:pt x="7058" y="9182"/>
                  </a:cubicBezTo>
                  <a:cubicBezTo>
                    <a:pt x="7058" y="9191"/>
                    <a:pt x="7051" y="9198"/>
                    <a:pt x="7042" y="9198"/>
                  </a:cubicBezTo>
                  <a:lnTo>
                    <a:pt x="7010" y="9198"/>
                  </a:lnTo>
                  <a:cubicBezTo>
                    <a:pt x="7001" y="9198"/>
                    <a:pt x="6994" y="9191"/>
                    <a:pt x="6994" y="9182"/>
                  </a:cubicBezTo>
                  <a:cubicBezTo>
                    <a:pt x="6994" y="9173"/>
                    <a:pt x="7001" y="9166"/>
                    <a:pt x="7010" y="9166"/>
                  </a:cubicBezTo>
                  <a:close/>
                  <a:moveTo>
                    <a:pt x="7070" y="9162"/>
                  </a:moveTo>
                  <a:lnTo>
                    <a:pt x="7070" y="9130"/>
                  </a:lnTo>
                  <a:cubicBezTo>
                    <a:pt x="7070" y="9122"/>
                    <a:pt x="7077" y="9114"/>
                    <a:pt x="7086" y="9114"/>
                  </a:cubicBezTo>
                  <a:cubicBezTo>
                    <a:pt x="7095" y="9114"/>
                    <a:pt x="7102" y="9122"/>
                    <a:pt x="7102" y="9130"/>
                  </a:cubicBezTo>
                  <a:lnTo>
                    <a:pt x="7102" y="9162"/>
                  </a:lnTo>
                  <a:cubicBezTo>
                    <a:pt x="7102" y="9171"/>
                    <a:pt x="7095" y="9178"/>
                    <a:pt x="7086" y="9178"/>
                  </a:cubicBezTo>
                  <a:cubicBezTo>
                    <a:pt x="7077" y="9178"/>
                    <a:pt x="7070" y="9171"/>
                    <a:pt x="7070" y="9162"/>
                  </a:cubicBezTo>
                  <a:close/>
                  <a:moveTo>
                    <a:pt x="7070" y="9066"/>
                  </a:moveTo>
                  <a:lnTo>
                    <a:pt x="7070" y="9034"/>
                  </a:lnTo>
                  <a:cubicBezTo>
                    <a:pt x="7070" y="9026"/>
                    <a:pt x="7077" y="9018"/>
                    <a:pt x="7086" y="9018"/>
                  </a:cubicBezTo>
                  <a:cubicBezTo>
                    <a:pt x="7095" y="9018"/>
                    <a:pt x="7102" y="9026"/>
                    <a:pt x="7102" y="9034"/>
                  </a:cubicBezTo>
                  <a:lnTo>
                    <a:pt x="7102" y="9066"/>
                  </a:lnTo>
                  <a:cubicBezTo>
                    <a:pt x="7102" y="9075"/>
                    <a:pt x="7095" y="9082"/>
                    <a:pt x="7086" y="9082"/>
                  </a:cubicBezTo>
                  <a:cubicBezTo>
                    <a:pt x="7077" y="9082"/>
                    <a:pt x="7070" y="9075"/>
                    <a:pt x="7070" y="9066"/>
                  </a:cubicBezTo>
                  <a:close/>
                  <a:moveTo>
                    <a:pt x="7070" y="8970"/>
                  </a:moveTo>
                  <a:lnTo>
                    <a:pt x="7070" y="8938"/>
                  </a:lnTo>
                  <a:cubicBezTo>
                    <a:pt x="7070" y="8930"/>
                    <a:pt x="7077" y="8922"/>
                    <a:pt x="7086" y="8922"/>
                  </a:cubicBezTo>
                  <a:cubicBezTo>
                    <a:pt x="7095" y="8922"/>
                    <a:pt x="7102" y="8930"/>
                    <a:pt x="7102" y="8938"/>
                  </a:cubicBezTo>
                  <a:lnTo>
                    <a:pt x="7102" y="8970"/>
                  </a:lnTo>
                  <a:cubicBezTo>
                    <a:pt x="7102" y="8979"/>
                    <a:pt x="7095" y="8986"/>
                    <a:pt x="7086" y="8986"/>
                  </a:cubicBezTo>
                  <a:cubicBezTo>
                    <a:pt x="7077" y="8986"/>
                    <a:pt x="7070" y="8979"/>
                    <a:pt x="7070" y="8970"/>
                  </a:cubicBezTo>
                  <a:close/>
                  <a:moveTo>
                    <a:pt x="7070" y="8874"/>
                  </a:moveTo>
                  <a:lnTo>
                    <a:pt x="7070" y="8842"/>
                  </a:lnTo>
                  <a:cubicBezTo>
                    <a:pt x="7070" y="8834"/>
                    <a:pt x="7077" y="8826"/>
                    <a:pt x="7086" y="8826"/>
                  </a:cubicBezTo>
                  <a:cubicBezTo>
                    <a:pt x="7095" y="8826"/>
                    <a:pt x="7102" y="8834"/>
                    <a:pt x="7102" y="8842"/>
                  </a:cubicBezTo>
                  <a:lnTo>
                    <a:pt x="7102" y="8874"/>
                  </a:lnTo>
                  <a:cubicBezTo>
                    <a:pt x="7102" y="8883"/>
                    <a:pt x="7095" y="8890"/>
                    <a:pt x="7086" y="8890"/>
                  </a:cubicBezTo>
                  <a:cubicBezTo>
                    <a:pt x="7077" y="8890"/>
                    <a:pt x="7070" y="8883"/>
                    <a:pt x="7070" y="8874"/>
                  </a:cubicBezTo>
                  <a:close/>
                  <a:moveTo>
                    <a:pt x="7070" y="8778"/>
                  </a:moveTo>
                  <a:lnTo>
                    <a:pt x="7070" y="8746"/>
                  </a:lnTo>
                  <a:cubicBezTo>
                    <a:pt x="7070" y="8738"/>
                    <a:pt x="7077" y="8730"/>
                    <a:pt x="7086" y="8730"/>
                  </a:cubicBezTo>
                  <a:cubicBezTo>
                    <a:pt x="7095" y="8730"/>
                    <a:pt x="7102" y="8738"/>
                    <a:pt x="7102" y="8746"/>
                  </a:cubicBezTo>
                  <a:lnTo>
                    <a:pt x="7102" y="8778"/>
                  </a:lnTo>
                  <a:cubicBezTo>
                    <a:pt x="7102" y="8787"/>
                    <a:pt x="7095" y="8794"/>
                    <a:pt x="7086" y="8794"/>
                  </a:cubicBezTo>
                  <a:cubicBezTo>
                    <a:pt x="7077" y="8794"/>
                    <a:pt x="7070" y="8787"/>
                    <a:pt x="7070" y="8778"/>
                  </a:cubicBezTo>
                  <a:close/>
                  <a:moveTo>
                    <a:pt x="7070" y="8682"/>
                  </a:moveTo>
                  <a:lnTo>
                    <a:pt x="7070" y="8650"/>
                  </a:lnTo>
                  <a:cubicBezTo>
                    <a:pt x="7070" y="8642"/>
                    <a:pt x="7077" y="8634"/>
                    <a:pt x="7086" y="8634"/>
                  </a:cubicBezTo>
                  <a:cubicBezTo>
                    <a:pt x="7095" y="8634"/>
                    <a:pt x="7102" y="8642"/>
                    <a:pt x="7102" y="8650"/>
                  </a:cubicBezTo>
                  <a:lnTo>
                    <a:pt x="7102" y="8682"/>
                  </a:lnTo>
                  <a:cubicBezTo>
                    <a:pt x="7102" y="8691"/>
                    <a:pt x="7095" y="8698"/>
                    <a:pt x="7086" y="8698"/>
                  </a:cubicBezTo>
                  <a:cubicBezTo>
                    <a:pt x="7077" y="8698"/>
                    <a:pt x="7070" y="8691"/>
                    <a:pt x="7070" y="8682"/>
                  </a:cubicBezTo>
                  <a:close/>
                  <a:moveTo>
                    <a:pt x="7070" y="8586"/>
                  </a:moveTo>
                  <a:lnTo>
                    <a:pt x="7070" y="8554"/>
                  </a:lnTo>
                  <a:cubicBezTo>
                    <a:pt x="7070" y="8546"/>
                    <a:pt x="7077" y="8538"/>
                    <a:pt x="7086" y="8538"/>
                  </a:cubicBezTo>
                  <a:cubicBezTo>
                    <a:pt x="7095" y="8538"/>
                    <a:pt x="7102" y="8546"/>
                    <a:pt x="7102" y="8554"/>
                  </a:cubicBezTo>
                  <a:lnTo>
                    <a:pt x="7102" y="8586"/>
                  </a:lnTo>
                  <a:cubicBezTo>
                    <a:pt x="7102" y="8595"/>
                    <a:pt x="7095" y="8602"/>
                    <a:pt x="7086" y="8602"/>
                  </a:cubicBezTo>
                  <a:cubicBezTo>
                    <a:pt x="7077" y="8602"/>
                    <a:pt x="7070" y="8595"/>
                    <a:pt x="7070" y="8586"/>
                  </a:cubicBezTo>
                  <a:close/>
                  <a:moveTo>
                    <a:pt x="7070" y="8490"/>
                  </a:moveTo>
                  <a:lnTo>
                    <a:pt x="7070" y="8458"/>
                  </a:lnTo>
                  <a:cubicBezTo>
                    <a:pt x="7070" y="8450"/>
                    <a:pt x="7077" y="8442"/>
                    <a:pt x="7086" y="8442"/>
                  </a:cubicBezTo>
                  <a:cubicBezTo>
                    <a:pt x="7095" y="8442"/>
                    <a:pt x="7102" y="8450"/>
                    <a:pt x="7102" y="8458"/>
                  </a:cubicBezTo>
                  <a:lnTo>
                    <a:pt x="7102" y="8490"/>
                  </a:lnTo>
                  <a:cubicBezTo>
                    <a:pt x="7102" y="8499"/>
                    <a:pt x="7095" y="8506"/>
                    <a:pt x="7086" y="8506"/>
                  </a:cubicBezTo>
                  <a:cubicBezTo>
                    <a:pt x="7077" y="8506"/>
                    <a:pt x="7070" y="8499"/>
                    <a:pt x="7070" y="8490"/>
                  </a:cubicBezTo>
                  <a:close/>
                  <a:moveTo>
                    <a:pt x="7070" y="8394"/>
                  </a:moveTo>
                  <a:lnTo>
                    <a:pt x="7070" y="8362"/>
                  </a:lnTo>
                  <a:cubicBezTo>
                    <a:pt x="7070" y="8354"/>
                    <a:pt x="7077" y="8346"/>
                    <a:pt x="7086" y="8346"/>
                  </a:cubicBezTo>
                  <a:cubicBezTo>
                    <a:pt x="7095" y="8346"/>
                    <a:pt x="7102" y="8354"/>
                    <a:pt x="7102" y="8362"/>
                  </a:cubicBezTo>
                  <a:lnTo>
                    <a:pt x="7102" y="8394"/>
                  </a:lnTo>
                  <a:cubicBezTo>
                    <a:pt x="7102" y="8403"/>
                    <a:pt x="7095" y="8410"/>
                    <a:pt x="7086" y="8410"/>
                  </a:cubicBezTo>
                  <a:cubicBezTo>
                    <a:pt x="7077" y="8410"/>
                    <a:pt x="7070" y="8403"/>
                    <a:pt x="7070" y="8394"/>
                  </a:cubicBezTo>
                  <a:close/>
                  <a:moveTo>
                    <a:pt x="7070" y="8298"/>
                  </a:moveTo>
                  <a:lnTo>
                    <a:pt x="7070" y="8266"/>
                  </a:lnTo>
                  <a:cubicBezTo>
                    <a:pt x="7070" y="8258"/>
                    <a:pt x="7077" y="8250"/>
                    <a:pt x="7086" y="8250"/>
                  </a:cubicBezTo>
                  <a:cubicBezTo>
                    <a:pt x="7095" y="8250"/>
                    <a:pt x="7102" y="8258"/>
                    <a:pt x="7102" y="8266"/>
                  </a:cubicBezTo>
                  <a:lnTo>
                    <a:pt x="7102" y="8298"/>
                  </a:lnTo>
                  <a:cubicBezTo>
                    <a:pt x="7102" y="8307"/>
                    <a:pt x="7095" y="8314"/>
                    <a:pt x="7086" y="8314"/>
                  </a:cubicBezTo>
                  <a:cubicBezTo>
                    <a:pt x="7077" y="8314"/>
                    <a:pt x="7070" y="8307"/>
                    <a:pt x="7070" y="8298"/>
                  </a:cubicBezTo>
                  <a:close/>
                  <a:moveTo>
                    <a:pt x="7070" y="8202"/>
                  </a:moveTo>
                  <a:lnTo>
                    <a:pt x="7070" y="8170"/>
                  </a:lnTo>
                  <a:cubicBezTo>
                    <a:pt x="7070" y="8162"/>
                    <a:pt x="7077" y="8154"/>
                    <a:pt x="7086" y="8154"/>
                  </a:cubicBezTo>
                  <a:cubicBezTo>
                    <a:pt x="7095" y="8154"/>
                    <a:pt x="7102" y="8162"/>
                    <a:pt x="7102" y="8170"/>
                  </a:cubicBezTo>
                  <a:lnTo>
                    <a:pt x="7102" y="8202"/>
                  </a:lnTo>
                  <a:cubicBezTo>
                    <a:pt x="7102" y="8211"/>
                    <a:pt x="7095" y="8218"/>
                    <a:pt x="7086" y="8218"/>
                  </a:cubicBezTo>
                  <a:cubicBezTo>
                    <a:pt x="7077" y="8218"/>
                    <a:pt x="7070" y="8211"/>
                    <a:pt x="7070" y="8202"/>
                  </a:cubicBezTo>
                  <a:close/>
                  <a:moveTo>
                    <a:pt x="7070" y="8106"/>
                  </a:moveTo>
                  <a:lnTo>
                    <a:pt x="7070" y="8074"/>
                  </a:lnTo>
                  <a:cubicBezTo>
                    <a:pt x="7070" y="8066"/>
                    <a:pt x="7077" y="8058"/>
                    <a:pt x="7086" y="8058"/>
                  </a:cubicBezTo>
                  <a:cubicBezTo>
                    <a:pt x="7095" y="8058"/>
                    <a:pt x="7102" y="8066"/>
                    <a:pt x="7102" y="8074"/>
                  </a:cubicBezTo>
                  <a:lnTo>
                    <a:pt x="7102" y="8106"/>
                  </a:lnTo>
                  <a:cubicBezTo>
                    <a:pt x="7102" y="8115"/>
                    <a:pt x="7095" y="8122"/>
                    <a:pt x="7086" y="8122"/>
                  </a:cubicBezTo>
                  <a:cubicBezTo>
                    <a:pt x="7077" y="8122"/>
                    <a:pt x="7070" y="8115"/>
                    <a:pt x="7070" y="8106"/>
                  </a:cubicBezTo>
                  <a:close/>
                  <a:moveTo>
                    <a:pt x="7070" y="8010"/>
                  </a:moveTo>
                  <a:lnTo>
                    <a:pt x="7070" y="7978"/>
                  </a:lnTo>
                  <a:cubicBezTo>
                    <a:pt x="7070" y="7970"/>
                    <a:pt x="7077" y="7962"/>
                    <a:pt x="7086" y="7962"/>
                  </a:cubicBezTo>
                  <a:cubicBezTo>
                    <a:pt x="7095" y="7962"/>
                    <a:pt x="7102" y="7970"/>
                    <a:pt x="7102" y="7978"/>
                  </a:cubicBezTo>
                  <a:lnTo>
                    <a:pt x="7102" y="8010"/>
                  </a:lnTo>
                  <a:cubicBezTo>
                    <a:pt x="7102" y="8019"/>
                    <a:pt x="7095" y="8026"/>
                    <a:pt x="7086" y="8026"/>
                  </a:cubicBezTo>
                  <a:cubicBezTo>
                    <a:pt x="7077" y="8026"/>
                    <a:pt x="7070" y="8019"/>
                    <a:pt x="7070" y="8010"/>
                  </a:cubicBezTo>
                  <a:close/>
                  <a:moveTo>
                    <a:pt x="7070" y="7914"/>
                  </a:moveTo>
                  <a:lnTo>
                    <a:pt x="7070" y="7882"/>
                  </a:lnTo>
                  <a:cubicBezTo>
                    <a:pt x="7070" y="7874"/>
                    <a:pt x="7077" y="7866"/>
                    <a:pt x="7086" y="7866"/>
                  </a:cubicBezTo>
                  <a:cubicBezTo>
                    <a:pt x="7095" y="7866"/>
                    <a:pt x="7102" y="7874"/>
                    <a:pt x="7102" y="7882"/>
                  </a:cubicBezTo>
                  <a:lnTo>
                    <a:pt x="7102" y="7914"/>
                  </a:lnTo>
                  <a:cubicBezTo>
                    <a:pt x="7102" y="7923"/>
                    <a:pt x="7095" y="7930"/>
                    <a:pt x="7086" y="7930"/>
                  </a:cubicBezTo>
                  <a:cubicBezTo>
                    <a:pt x="7077" y="7930"/>
                    <a:pt x="7070" y="7923"/>
                    <a:pt x="7070" y="7914"/>
                  </a:cubicBezTo>
                  <a:close/>
                  <a:moveTo>
                    <a:pt x="7070" y="7818"/>
                  </a:moveTo>
                  <a:lnTo>
                    <a:pt x="7070" y="7786"/>
                  </a:lnTo>
                  <a:cubicBezTo>
                    <a:pt x="7070" y="7778"/>
                    <a:pt x="7077" y="7770"/>
                    <a:pt x="7086" y="7770"/>
                  </a:cubicBezTo>
                  <a:cubicBezTo>
                    <a:pt x="7095" y="7770"/>
                    <a:pt x="7102" y="7778"/>
                    <a:pt x="7102" y="7786"/>
                  </a:cubicBezTo>
                  <a:lnTo>
                    <a:pt x="7102" y="7818"/>
                  </a:lnTo>
                  <a:cubicBezTo>
                    <a:pt x="7102" y="7827"/>
                    <a:pt x="7095" y="7834"/>
                    <a:pt x="7086" y="7834"/>
                  </a:cubicBezTo>
                  <a:cubicBezTo>
                    <a:pt x="7077" y="7834"/>
                    <a:pt x="7070" y="7827"/>
                    <a:pt x="7070" y="7818"/>
                  </a:cubicBezTo>
                  <a:close/>
                  <a:moveTo>
                    <a:pt x="7070" y="7722"/>
                  </a:moveTo>
                  <a:lnTo>
                    <a:pt x="7070" y="7690"/>
                  </a:lnTo>
                  <a:cubicBezTo>
                    <a:pt x="7070" y="7682"/>
                    <a:pt x="7077" y="7674"/>
                    <a:pt x="7086" y="7674"/>
                  </a:cubicBezTo>
                  <a:cubicBezTo>
                    <a:pt x="7095" y="7674"/>
                    <a:pt x="7102" y="7682"/>
                    <a:pt x="7102" y="7690"/>
                  </a:cubicBezTo>
                  <a:lnTo>
                    <a:pt x="7102" y="7722"/>
                  </a:lnTo>
                  <a:cubicBezTo>
                    <a:pt x="7102" y="7731"/>
                    <a:pt x="7095" y="7738"/>
                    <a:pt x="7086" y="7738"/>
                  </a:cubicBezTo>
                  <a:cubicBezTo>
                    <a:pt x="7077" y="7738"/>
                    <a:pt x="7070" y="7731"/>
                    <a:pt x="7070" y="7722"/>
                  </a:cubicBezTo>
                  <a:close/>
                  <a:moveTo>
                    <a:pt x="7070" y="7626"/>
                  </a:moveTo>
                  <a:lnTo>
                    <a:pt x="7070" y="7594"/>
                  </a:lnTo>
                  <a:cubicBezTo>
                    <a:pt x="7070" y="7586"/>
                    <a:pt x="7077" y="7578"/>
                    <a:pt x="7086" y="7578"/>
                  </a:cubicBezTo>
                  <a:cubicBezTo>
                    <a:pt x="7095" y="7578"/>
                    <a:pt x="7102" y="7586"/>
                    <a:pt x="7102" y="7594"/>
                  </a:cubicBezTo>
                  <a:lnTo>
                    <a:pt x="7102" y="7626"/>
                  </a:lnTo>
                  <a:cubicBezTo>
                    <a:pt x="7102" y="7635"/>
                    <a:pt x="7095" y="7642"/>
                    <a:pt x="7086" y="7642"/>
                  </a:cubicBezTo>
                  <a:cubicBezTo>
                    <a:pt x="7077" y="7642"/>
                    <a:pt x="7070" y="7635"/>
                    <a:pt x="7070" y="7626"/>
                  </a:cubicBezTo>
                  <a:close/>
                  <a:moveTo>
                    <a:pt x="7070" y="7530"/>
                  </a:moveTo>
                  <a:lnTo>
                    <a:pt x="7070" y="7498"/>
                  </a:lnTo>
                  <a:cubicBezTo>
                    <a:pt x="7070" y="7490"/>
                    <a:pt x="7077" y="7482"/>
                    <a:pt x="7086" y="7482"/>
                  </a:cubicBezTo>
                  <a:cubicBezTo>
                    <a:pt x="7095" y="7482"/>
                    <a:pt x="7102" y="7490"/>
                    <a:pt x="7102" y="7498"/>
                  </a:cubicBezTo>
                  <a:lnTo>
                    <a:pt x="7102" y="7530"/>
                  </a:lnTo>
                  <a:cubicBezTo>
                    <a:pt x="7102" y="7539"/>
                    <a:pt x="7095" y="7546"/>
                    <a:pt x="7086" y="7546"/>
                  </a:cubicBezTo>
                  <a:cubicBezTo>
                    <a:pt x="7077" y="7546"/>
                    <a:pt x="7070" y="7539"/>
                    <a:pt x="7070" y="7530"/>
                  </a:cubicBezTo>
                  <a:close/>
                  <a:moveTo>
                    <a:pt x="7070" y="7434"/>
                  </a:moveTo>
                  <a:lnTo>
                    <a:pt x="7070" y="7402"/>
                  </a:lnTo>
                  <a:cubicBezTo>
                    <a:pt x="7070" y="7394"/>
                    <a:pt x="7077" y="7386"/>
                    <a:pt x="7086" y="7386"/>
                  </a:cubicBezTo>
                  <a:cubicBezTo>
                    <a:pt x="7095" y="7386"/>
                    <a:pt x="7102" y="7394"/>
                    <a:pt x="7102" y="7402"/>
                  </a:cubicBezTo>
                  <a:lnTo>
                    <a:pt x="7102" y="7434"/>
                  </a:lnTo>
                  <a:cubicBezTo>
                    <a:pt x="7102" y="7443"/>
                    <a:pt x="7095" y="7450"/>
                    <a:pt x="7086" y="7450"/>
                  </a:cubicBezTo>
                  <a:cubicBezTo>
                    <a:pt x="7077" y="7450"/>
                    <a:pt x="7070" y="7443"/>
                    <a:pt x="7070" y="7434"/>
                  </a:cubicBezTo>
                  <a:close/>
                  <a:moveTo>
                    <a:pt x="7070" y="7338"/>
                  </a:moveTo>
                  <a:lnTo>
                    <a:pt x="7070" y="7306"/>
                  </a:lnTo>
                  <a:cubicBezTo>
                    <a:pt x="7070" y="7298"/>
                    <a:pt x="7077" y="7290"/>
                    <a:pt x="7086" y="7290"/>
                  </a:cubicBezTo>
                  <a:cubicBezTo>
                    <a:pt x="7095" y="7290"/>
                    <a:pt x="7102" y="7298"/>
                    <a:pt x="7102" y="7306"/>
                  </a:cubicBezTo>
                  <a:lnTo>
                    <a:pt x="7102" y="7338"/>
                  </a:lnTo>
                  <a:cubicBezTo>
                    <a:pt x="7102" y="7347"/>
                    <a:pt x="7095" y="7354"/>
                    <a:pt x="7086" y="7354"/>
                  </a:cubicBezTo>
                  <a:cubicBezTo>
                    <a:pt x="7077" y="7354"/>
                    <a:pt x="7070" y="7347"/>
                    <a:pt x="7070" y="7338"/>
                  </a:cubicBezTo>
                  <a:close/>
                  <a:moveTo>
                    <a:pt x="7070" y="7242"/>
                  </a:moveTo>
                  <a:lnTo>
                    <a:pt x="7070" y="7210"/>
                  </a:lnTo>
                  <a:cubicBezTo>
                    <a:pt x="7070" y="7202"/>
                    <a:pt x="7077" y="7194"/>
                    <a:pt x="7086" y="7194"/>
                  </a:cubicBezTo>
                  <a:cubicBezTo>
                    <a:pt x="7095" y="7194"/>
                    <a:pt x="7102" y="7202"/>
                    <a:pt x="7102" y="7210"/>
                  </a:cubicBezTo>
                  <a:lnTo>
                    <a:pt x="7102" y="7242"/>
                  </a:lnTo>
                  <a:cubicBezTo>
                    <a:pt x="7102" y="7251"/>
                    <a:pt x="7095" y="7258"/>
                    <a:pt x="7086" y="7258"/>
                  </a:cubicBezTo>
                  <a:cubicBezTo>
                    <a:pt x="7077" y="7258"/>
                    <a:pt x="7070" y="7251"/>
                    <a:pt x="7070" y="7242"/>
                  </a:cubicBezTo>
                  <a:close/>
                  <a:moveTo>
                    <a:pt x="7070" y="7146"/>
                  </a:moveTo>
                  <a:lnTo>
                    <a:pt x="7070" y="7114"/>
                  </a:lnTo>
                  <a:cubicBezTo>
                    <a:pt x="7070" y="7106"/>
                    <a:pt x="7077" y="7098"/>
                    <a:pt x="7086" y="7098"/>
                  </a:cubicBezTo>
                  <a:cubicBezTo>
                    <a:pt x="7095" y="7098"/>
                    <a:pt x="7102" y="7106"/>
                    <a:pt x="7102" y="7114"/>
                  </a:cubicBezTo>
                  <a:lnTo>
                    <a:pt x="7102" y="7146"/>
                  </a:lnTo>
                  <a:cubicBezTo>
                    <a:pt x="7102" y="7155"/>
                    <a:pt x="7095" y="7162"/>
                    <a:pt x="7086" y="7162"/>
                  </a:cubicBezTo>
                  <a:cubicBezTo>
                    <a:pt x="7077" y="7162"/>
                    <a:pt x="7070" y="7155"/>
                    <a:pt x="7070" y="7146"/>
                  </a:cubicBezTo>
                  <a:close/>
                  <a:moveTo>
                    <a:pt x="7070" y="7050"/>
                  </a:moveTo>
                  <a:lnTo>
                    <a:pt x="7070" y="7018"/>
                  </a:lnTo>
                  <a:cubicBezTo>
                    <a:pt x="7070" y="7010"/>
                    <a:pt x="7077" y="7002"/>
                    <a:pt x="7086" y="7002"/>
                  </a:cubicBezTo>
                  <a:cubicBezTo>
                    <a:pt x="7095" y="7002"/>
                    <a:pt x="7102" y="7010"/>
                    <a:pt x="7102" y="7018"/>
                  </a:cubicBezTo>
                  <a:lnTo>
                    <a:pt x="7102" y="7050"/>
                  </a:lnTo>
                  <a:cubicBezTo>
                    <a:pt x="7102" y="7059"/>
                    <a:pt x="7095" y="7066"/>
                    <a:pt x="7086" y="7066"/>
                  </a:cubicBezTo>
                  <a:cubicBezTo>
                    <a:pt x="7077" y="7066"/>
                    <a:pt x="7070" y="7059"/>
                    <a:pt x="7070" y="7050"/>
                  </a:cubicBezTo>
                  <a:close/>
                  <a:moveTo>
                    <a:pt x="7070" y="6954"/>
                  </a:moveTo>
                  <a:lnTo>
                    <a:pt x="7070" y="6922"/>
                  </a:lnTo>
                  <a:cubicBezTo>
                    <a:pt x="7070" y="6914"/>
                    <a:pt x="7077" y="6906"/>
                    <a:pt x="7086" y="6906"/>
                  </a:cubicBezTo>
                  <a:cubicBezTo>
                    <a:pt x="7095" y="6906"/>
                    <a:pt x="7102" y="6914"/>
                    <a:pt x="7102" y="6922"/>
                  </a:cubicBezTo>
                  <a:lnTo>
                    <a:pt x="7102" y="6954"/>
                  </a:lnTo>
                  <a:cubicBezTo>
                    <a:pt x="7102" y="6963"/>
                    <a:pt x="7095" y="6970"/>
                    <a:pt x="7086" y="6970"/>
                  </a:cubicBezTo>
                  <a:cubicBezTo>
                    <a:pt x="7077" y="6970"/>
                    <a:pt x="7070" y="6963"/>
                    <a:pt x="7070" y="6954"/>
                  </a:cubicBezTo>
                  <a:close/>
                  <a:moveTo>
                    <a:pt x="7070" y="6858"/>
                  </a:moveTo>
                  <a:lnTo>
                    <a:pt x="7070" y="6826"/>
                  </a:lnTo>
                  <a:cubicBezTo>
                    <a:pt x="7070" y="6818"/>
                    <a:pt x="7077" y="6810"/>
                    <a:pt x="7086" y="6810"/>
                  </a:cubicBezTo>
                  <a:cubicBezTo>
                    <a:pt x="7095" y="6810"/>
                    <a:pt x="7102" y="6818"/>
                    <a:pt x="7102" y="6826"/>
                  </a:cubicBezTo>
                  <a:lnTo>
                    <a:pt x="7102" y="6858"/>
                  </a:lnTo>
                  <a:cubicBezTo>
                    <a:pt x="7102" y="6867"/>
                    <a:pt x="7095" y="6874"/>
                    <a:pt x="7086" y="6874"/>
                  </a:cubicBezTo>
                  <a:cubicBezTo>
                    <a:pt x="7077" y="6874"/>
                    <a:pt x="7070" y="6867"/>
                    <a:pt x="7070" y="6858"/>
                  </a:cubicBezTo>
                  <a:close/>
                  <a:moveTo>
                    <a:pt x="7070" y="6762"/>
                  </a:moveTo>
                  <a:lnTo>
                    <a:pt x="7070" y="6730"/>
                  </a:lnTo>
                  <a:cubicBezTo>
                    <a:pt x="7070" y="6722"/>
                    <a:pt x="7077" y="6714"/>
                    <a:pt x="7086" y="6714"/>
                  </a:cubicBezTo>
                  <a:cubicBezTo>
                    <a:pt x="7095" y="6714"/>
                    <a:pt x="7102" y="6722"/>
                    <a:pt x="7102" y="6730"/>
                  </a:cubicBezTo>
                  <a:lnTo>
                    <a:pt x="7102" y="6762"/>
                  </a:lnTo>
                  <a:cubicBezTo>
                    <a:pt x="7102" y="6771"/>
                    <a:pt x="7095" y="6778"/>
                    <a:pt x="7086" y="6778"/>
                  </a:cubicBezTo>
                  <a:cubicBezTo>
                    <a:pt x="7077" y="6778"/>
                    <a:pt x="7070" y="6771"/>
                    <a:pt x="7070" y="6762"/>
                  </a:cubicBezTo>
                  <a:close/>
                  <a:moveTo>
                    <a:pt x="7070" y="6666"/>
                  </a:moveTo>
                  <a:lnTo>
                    <a:pt x="7070" y="6634"/>
                  </a:lnTo>
                  <a:cubicBezTo>
                    <a:pt x="7070" y="6626"/>
                    <a:pt x="7077" y="6618"/>
                    <a:pt x="7086" y="6618"/>
                  </a:cubicBezTo>
                  <a:cubicBezTo>
                    <a:pt x="7095" y="6618"/>
                    <a:pt x="7102" y="6626"/>
                    <a:pt x="7102" y="6634"/>
                  </a:cubicBezTo>
                  <a:lnTo>
                    <a:pt x="7102" y="6666"/>
                  </a:lnTo>
                  <a:cubicBezTo>
                    <a:pt x="7102" y="6675"/>
                    <a:pt x="7095" y="6682"/>
                    <a:pt x="7086" y="6682"/>
                  </a:cubicBezTo>
                  <a:cubicBezTo>
                    <a:pt x="7077" y="6682"/>
                    <a:pt x="7070" y="6675"/>
                    <a:pt x="7070" y="6666"/>
                  </a:cubicBezTo>
                  <a:close/>
                  <a:moveTo>
                    <a:pt x="7070" y="6570"/>
                  </a:moveTo>
                  <a:lnTo>
                    <a:pt x="7070" y="6538"/>
                  </a:lnTo>
                  <a:cubicBezTo>
                    <a:pt x="7070" y="6530"/>
                    <a:pt x="7077" y="6522"/>
                    <a:pt x="7086" y="6522"/>
                  </a:cubicBezTo>
                  <a:cubicBezTo>
                    <a:pt x="7095" y="6522"/>
                    <a:pt x="7102" y="6530"/>
                    <a:pt x="7102" y="6538"/>
                  </a:cubicBezTo>
                  <a:lnTo>
                    <a:pt x="7102" y="6570"/>
                  </a:lnTo>
                  <a:cubicBezTo>
                    <a:pt x="7102" y="6579"/>
                    <a:pt x="7095" y="6586"/>
                    <a:pt x="7086" y="6586"/>
                  </a:cubicBezTo>
                  <a:cubicBezTo>
                    <a:pt x="7077" y="6586"/>
                    <a:pt x="7070" y="6579"/>
                    <a:pt x="7070" y="6570"/>
                  </a:cubicBezTo>
                  <a:close/>
                  <a:moveTo>
                    <a:pt x="7070" y="6474"/>
                  </a:moveTo>
                  <a:lnTo>
                    <a:pt x="7070" y="6442"/>
                  </a:lnTo>
                  <a:cubicBezTo>
                    <a:pt x="7070" y="6434"/>
                    <a:pt x="7077" y="6426"/>
                    <a:pt x="7086" y="6426"/>
                  </a:cubicBezTo>
                  <a:cubicBezTo>
                    <a:pt x="7095" y="6426"/>
                    <a:pt x="7102" y="6434"/>
                    <a:pt x="7102" y="6442"/>
                  </a:cubicBezTo>
                  <a:lnTo>
                    <a:pt x="7102" y="6474"/>
                  </a:lnTo>
                  <a:cubicBezTo>
                    <a:pt x="7102" y="6483"/>
                    <a:pt x="7095" y="6490"/>
                    <a:pt x="7086" y="6490"/>
                  </a:cubicBezTo>
                  <a:cubicBezTo>
                    <a:pt x="7077" y="6490"/>
                    <a:pt x="7070" y="6483"/>
                    <a:pt x="7070" y="6474"/>
                  </a:cubicBezTo>
                  <a:close/>
                  <a:moveTo>
                    <a:pt x="7070" y="6378"/>
                  </a:moveTo>
                  <a:lnTo>
                    <a:pt x="7070" y="6346"/>
                  </a:lnTo>
                  <a:cubicBezTo>
                    <a:pt x="7070" y="6338"/>
                    <a:pt x="7077" y="6330"/>
                    <a:pt x="7086" y="6330"/>
                  </a:cubicBezTo>
                  <a:cubicBezTo>
                    <a:pt x="7095" y="6330"/>
                    <a:pt x="7102" y="6338"/>
                    <a:pt x="7102" y="6346"/>
                  </a:cubicBezTo>
                  <a:lnTo>
                    <a:pt x="7102" y="6378"/>
                  </a:lnTo>
                  <a:cubicBezTo>
                    <a:pt x="7102" y="6387"/>
                    <a:pt x="7095" y="6394"/>
                    <a:pt x="7086" y="6394"/>
                  </a:cubicBezTo>
                  <a:cubicBezTo>
                    <a:pt x="7077" y="6394"/>
                    <a:pt x="7070" y="6387"/>
                    <a:pt x="7070" y="6378"/>
                  </a:cubicBezTo>
                  <a:close/>
                  <a:moveTo>
                    <a:pt x="7070" y="6282"/>
                  </a:moveTo>
                  <a:lnTo>
                    <a:pt x="7070" y="6250"/>
                  </a:lnTo>
                  <a:cubicBezTo>
                    <a:pt x="7070" y="6242"/>
                    <a:pt x="7077" y="6234"/>
                    <a:pt x="7086" y="6234"/>
                  </a:cubicBezTo>
                  <a:cubicBezTo>
                    <a:pt x="7095" y="6234"/>
                    <a:pt x="7102" y="6242"/>
                    <a:pt x="7102" y="6250"/>
                  </a:cubicBezTo>
                  <a:lnTo>
                    <a:pt x="7102" y="6282"/>
                  </a:lnTo>
                  <a:cubicBezTo>
                    <a:pt x="7102" y="6291"/>
                    <a:pt x="7095" y="6298"/>
                    <a:pt x="7086" y="6298"/>
                  </a:cubicBezTo>
                  <a:cubicBezTo>
                    <a:pt x="7077" y="6298"/>
                    <a:pt x="7070" y="6291"/>
                    <a:pt x="7070" y="6282"/>
                  </a:cubicBezTo>
                  <a:close/>
                  <a:moveTo>
                    <a:pt x="7070" y="6186"/>
                  </a:moveTo>
                  <a:lnTo>
                    <a:pt x="7070" y="6154"/>
                  </a:lnTo>
                  <a:cubicBezTo>
                    <a:pt x="7070" y="6146"/>
                    <a:pt x="7077" y="6138"/>
                    <a:pt x="7086" y="6138"/>
                  </a:cubicBezTo>
                  <a:cubicBezTo>
                    <a:pt x="7095" y="6138"/>
                    <a:pt x="7102" y="6146"/>
                    <a:pt x="7102" y="6154"/>
                  </a:cubicBezTo>
                  <a:lnTo>
                    <a:pt x="7102" y="6186"/>
                  </a:lnTo>
                  <a:cubicBezTo>
                    <a:pt x="7102" y="6195"/>
                    <a:pt x="7095" y="6202"/>
                    <a:pt x="7086" y="6202"/>
                  </a:cubicBezTo>
                  <a:cubicBezTo>
                    <a:pt x="7077" y="6202"/>
                    <a:pt x="7070" y="6195"/>
                    <a:pt x="7070" y="6186"/>
                  </a:cubicBezTo>
                  <a:close/>
                  <a:moveTo>
                    <a:pt x="7070" y="6090"/>
                  </a:moveTo>
                  <a:lnTo>
                    <a:pt x="7070" y="6058"/>
                  </a:lnTo>
                  <a:cubicBezTo>
                    <a:pt x="7070" y="6050"/>
                    <a:pt x="7077" y="6042"/>
                    <a:pt x="7086" y="6042"/>
                  </a:cubicBezTo>
                  <a:cubicBezTo>
                    <a:pt x="7095" y="6042"/>
                    <a:pt x="7102" y="6050"/>
                    <a:pt x="7102" y="6058"/>
                  </a:cubicBezTo>
                  <a:lnTo>
                    <a:pt x="7102" y="6090"/>
                  </a:lnTo>
                  <a:cubicBezTo>
                    <a:pt x="7102" y="6099"/>
                    <a:pt x="7095" y="6106"/>
                    <a:pt x="7086" y="6106"/>
                  </a:cubicBezTo>
                  <a:cubicBezTo>
                    <a:pt x="7077" y="6106"/>
                    <a:pt x="7070" y="6099"/>
                    <a:pt x="7070" y="6090"/>
                  </a:cubicBezTo>
                  <a:close/>
                  <a:moveTo>
                    <a:pt x="7070" y="5994"/>
                  </a:moveTo>
                  <a:lnTo>
                    <a:pt x="7070" y="5962"/>
                  </a:lnTo>
                  <a:cubicBezTo>
                    <a:pt x="7070" y="5954"/>
                    <a:pt x="7077" y="5946"/>
                    <a:pt x="7086" y="5946"/>
                  </a:cubicBezTo>
                  <a:cubicBezTo>
                    <a:pt x="7095" y="5946"/>
                    <a:pt x="7102" y="5954"/>
                    <a:pt x="7102" y="5962"/>
                  </a:cubicBezTo>
                  <a:lnTo>
                    <a:pt x="7102" y="5994"/>
                  </a:lnTo>
                  <a:cubicBezTo>
                    <a:pt x="7102" y="6003"/>
                    <a:pt x="7095" y="6010"/>
                    <a:pt x="7086" y="6010"/>
                  </a:cubicBezTo>
                  <a:cubicBezTo>
                    <a:pt x="7077" y="6010"/>
                    <a:pt x="7070" y="6003"/>
                    <a:pt x="7070" y="5994"/>
                  </a:cubicBezTo>
                  <a:close/>
                  <a:moveTo>
                    <a:pt x="7070" y="5898"/>
                  </a:moveTo>
                  <a:lnTo>
                    <a:pt x="7070" y="5866"/>
                  </a:lnTo>
                  <a:cubicBezTo>
                    <a:pt x="7070" y="5858"/>
                    <a:pt x="7077" y="5850"/>
                    <a:pt x="7086" y="5850"/>
                  </a:cubicBezTo>
                  <a:cubicBezTo>
                    <a:pt x="7095" y="5850"/>
                    <a:pt x="7102" y="5858"/>
                    <a:pt x="7102" y="5866"/>
                  </a:cubicBezTo>
                  <a:lnTo>
                    <a:pt x="7102" y="5898"/>
                  </a:lnTo>
                  <a:cubicBezTo>
                    <a:pt x="7102" y="5907"/>
                    <a:pt x="7095" y="5914"/>
                    <a:pt x="7086" y="5914"/>
                  </a:cubicBezTo>
                  <a:cubicBezTo>
                    <a:pt x="7077" y="5914"/>
                    <a:pt x="7070" y="5907"/>
                    <a:pt x="7070" y="5898"/>
                  </a:cubicBezTo>
                  <a:close/>
                  <a:moveTo>
                    <a:pt x="7070" y="5802"/>
                  </a:moveTo>
                  <a:lnTo>
                    <a:pt x="7070" y="5770"/>
                  </a:lnTo>
                  <a:cubicBezTo>
                    <a:pt x="7070" y="5762"/>
                    <a:pt x="7077" y="5754"/>
                    <a:pt x="7086" y="5754"/>
                  </a:cubicBezTo>
                  <a:cubicBezTo>
                    <a:pt x="7095" y="5754"/>
                    <a:pt x="7102" y="5762"/>
                    <a:pt x="7102" y="5770"/>
                  </a:cubicBezTo>
                  <a:lnTo>
                    <a:pt x="7102" y="5802"/>
                  </a:lnTo>
                  <a:cubicBezTo>
                    <a:pt x="7102" y="5811"/>
                    <a:pt x="7095" y="5818"/>
                    <a:pt x="7086" y="5818"/>
                  </a:cubicBezTo>
                  <a:cubicBezTo>
                    <a:pt x="7077" y="5818"/>
                    <a:pt x="7070" y="5811"/>
                    <a:pt x="7070" y="5802"/>
                  </a:cubicBezTo>
                  <a:close/>
                  <a:moveTo>
                    <a:pt x="7070" y="5706"/>
                  </a:moveTo>
                  <a:lnTo>
                    <a:pt x="7070" y="5674"/>
                  </a:lnTo>
                  <a:cubicBezTo>
                    <a:pt x="7070" y="5666"/>
                    <a:pt x="7077" y="5658"/>
                    <a:pt x="7086" y="5658"/>
                  </a:cubicBezTo>
                  <a:cubicBezTo>
                    <a:pt x="7095" y="5658"/>
                    <a:pt x="7102" y="5666"/>
                    <a:pt x="7102" y="5674"/>
                  </a:cubicBezTo>
                  <a:lnTo>
                    <a:pt x="7102" y="5706"/>
                  </a:lnTo>
                  <a:cubicBezTo>
                    <a:pt x="7102" y="5715"/>
                    <a:pt x="7095" y="5722"/>
                    <a:pt x="7086" y="5722"/>
                  </a:cubicBezTo>
                  <a:cubicBezTo>
                    <a:pt x="7077" y="5722"/>
                    <a:pt x="7070" y="5715"/>
                    <a:pt x="7070" y="5706"/>
                  </a:cubicBezTo>
                  <a:close/>
                  <a:moveTo>
                    <a:pt x="7070" y="5610"/>
                  </a:moveTo>
                  <a:lnTo>
                    <a:pt x="7070" y="5578"/>
                  </a:lnTo>
                  <a:cubicBezTo>
                    <a:pt x="7070" y="5570"/>
                    <a:pt x="7077" y="5562"/>
                    <a:pt x="7086" y="5562"/>
                  </a:cubicBezTo>
                  <a:cubicBezTo>
                    <a:pt x="7095" y="5562"/>
                    <a:pt x="7102" y="5570"/>
                    <a:pt x="7102" y="5578"/>
                  </a:cubicBezTo>
                  <a:lnTo>
                    <a:pt x="7102" y="5610"/>
                  </a:lnTo>
                  <a:cubicBezTo>
                    <a:pt x="7102" y="5619"/>
                    <a:pt x="7095" y="5626"/>
                    <a:pt x="7086" y="5626"/>
                  </a:cubicBezTo>
                  <a:cubicBezTo>
                    <a:pt x="7077" y="5626"/>
                    <a:pt x="7070" y="5619"/>
                    <a:pt x="7070" y="5610"/>
                  </a:cubicBezTo>
                  <a:close/>
                  <a:moveTo>
                    <a:pt x="7070" y="5514"/>
                  </a:moveTo>
                  <a:lnTo>
                    <a:pt x="7070" y="5482"/>
                  </a:lnTo>
                  <a:cubicBezTo>
                    <a:pt x="7070" y="5474"/>
                    <a:pt x="7077" y="5466"/>
                    <a:pt x="7086" y="5466"/>
                  </a:cubicBezTo>
                  <a:cubicBezTo>
                    <a:pt x="7095" y="5466"/>
                    <a:pt x="7102" y="5474"/>
                    <a:pt x="7102" y="5482"/>
                  </a:cubicBezTo>
                  <a:lnTo>
                    <a:pt x="7102" y="5514"/>
                  </a:lnTo>
                  <a:cubicBezTo>
                    <a:pt x="7102" y="5523"/>
                    <a:pt x="7095" y="5530"/>
                    <a:pt x="7086" y="5530"/>
                  </a:cubicBezTo>
                  <a:cubicBezTo>
                    <a:pt x="7077" y="5530"/>
                    <a:pt x="7070" y="5523"/>
                    <a:pt x="7070" y="5514"/>
                  </a:cubicBezTo>
                  <a:close/>
                  <a:moveTo>
                    <a:pt x="7070" y="5418"/>
                  </a:moveTo>
                  <a:lnTo>
                    <a:pt x="7070" y="5386"/>
                  </a:lnTo>
                  <a:cubicBezTo>
                    <a:pt x="7070" y="5378"/>
                    <a:pt x="7077" y="5370"/>
                    <a:pt x="7086" y="5370"/>
                  </a:cubicBezTo>
                  <a:cubicBezTo>
                    <a:pt x="7095" y="5370"/>
                    <a:pt x="7102" y="5378"/>
                    <a:pt x="7102" y="5386"/>
                  </a:cubicBezTo>
                  <a:lnTo>
                    <a:pt x="7102" y="5418"/>
                  </a:lnTo>
                  <a:cubicBezTo>
                    <a:pt x="7102" y="5427"/>
                    <a:pt x="7095" y="5434"/>
                    <a:pt x="7086" y="5434"/>
                  </a:cubicBezTo>
                  <a:cubicBezTo>
                    <a:pt x="7077" y="5434"/>
                    <a:pt x="7070" y="5427"/>
                    <a:pt x="7070" y="5418"/>
                  </a:cubicBezTo>
                  <a:close/>
                  <a:moveTo>
                    <a:pt x="7070" y="5322"/>
                  </a:moveTo>
                  <a:lnTo>
                    <a:pt x="7070" y="5290"/>
                  </a:lnTo>
                  <a:cubicBezTo>
                    <a:pt x="7070" y="5282"/>
                    <a:pt x="7077" y="5274"/>
                    <a:pt x="7086" y="5274"/>
                  </a:cubicBezTo>
                  <a:cubicBezTo>
                    <a:pt x="7095" y="5274"/>
                    <a:pt x="7102" y="5282"/>
                    <a:pt x="7102" y="5290"/>
                  </a:cubicBezTo>
                  <a:lnTo>
                    <a:pt x="7102" y="5322"/>
                  </a:lnTo>
                  <a:cubicBezTo>
                    <a:pt x="7102" y="5331"/>
                    <a:pt x="7095" y="5338"/>
                    <a:pt x="7086" y="5338"/>
                  </a:cubicBezTo>
                  <a:cubicBezTo>
                    <a:pt x="7077" y="5338"/>
                    <a:pt x="7070" y="5331"/>
                    <a:pt x="7070" y="5322"/>
                  </a:cubicBezTo>
                  <a:close/>
                  <a:moveTo>
                    <a:pt x="7070" y="5226"/>
                  </a:moveTo>
                  <a:lnTo>
                    <a:pt x="7070" y="5194"/>
                  </a:lnTo>
                  <a:cubicBezTo>
                    <a:pt x="7070" y="5186"/>
                    <a:pt x="7077" y="5178"/>
                    <a:pt x="7086" y="5178"/>
                  </a:cubicBezTo>
                  <a:cubicBezTo>
                    <a:pt x="7095" y="5178"/>
                    <a:pt x="7102" y="5186"/>
                    <a:pt x="7102" y="5194"/>
                  </a:cubicBezTo>
                  <a:lnTo>
                    <a:pt x="7102" y="5226"/>
                  </a:lnTo>
                  <a:cubicBezTo>
                    <a:pt x="7102" y="5235"/>
                    <a:pt x="7095" y="5242"/>
                    <a:pt x="7086" y="5242"/>
                  </a:cubicBezTo>
                  <a:cubicBezTo>
                    <a:pt x="7077" y="5242"/>
                    <a:pt x="7070" y="5235"/>
                    <a:pt x="7070" y="5226"/>
                  </a:cubicBezTo>
                  <a:close/>
                  <a:moveTo>
                    <a:pt x="7070" y="5130"/>
                  </a:moveTo>
                  <a:lnTo>
                    <a:pt x="7070" y="5098"/>
                  </a:lnTo>
                  <a:cubicBezTo>
                    <a:pt x="7070" y="5090"/>
                    <a:pt x="7077" y="5082"/>
                    <a:pt x="7086" y="5082"/>
                  </a:cubicBezTo>
                  <a:cubicBezTo>
                    <a:pt x="7095" y="5082"/>
                    <a:pt x="7102" y="5090"/>
                    <a:pt x="7102" y="5098"/>
                  </a:cubicBezTo>
                  <a:lnTo>
                    <a:pt x="7102" y="5130"/>
                  </a:lnTo>
                  <a:cubicBezTo>
                    <a:pt x="7102" y="5139"/>
                    <a:pt x="7095" y="5146"/>
                    <a:pt x="7086" y="5146"/>
                  </a:cubicBezTo>
                  <a:cubicBezTo>
                    <a:pt x="7077" y="5146"/>
                    <a:pt x="7070" y="5139"/>
                    <a:pt x="7070" y="5130"/>
                  </a:cubicBezTo>
                  <a:close/>
                  <a:moveTo>
                    <a:pt x="7070" y="5034"/>
                  </a:moveTo>
                  <a:lnTo>
                    <a:pt x="7070" y="5002"/>
                  </a:lnTo>
                  <a:cubicBezTo>
                    <a:pt x="7070" y="4994"/>
                    <a:pt x="7077" y="4986"/>
                    <a:pt x="7086" y="4986"/>
                  </a:cubicBezTo>
                  <a:cubicBezTo>
                    <a:pt x="7095" y="4986"/>
                    <a:pt x="7102" y="4994"/>
                    <a:pt x="7102" y="5002"/>
                  </a:cubicBezTo>
                  <a:lnTo>
                    <a:pt x="7102" y="5034"/>
                  </a:lnTo>
                  <a:cubicBezTo>
                    <a:pt x="7102" y="5043"/>
                    <a:pt x="7095" y="5050"/>
                    <a:pt x="7086" y="5050"/>
                  </a:cubicBezTo>
                  <a:cubicBezTo>
                    <a:pt x="7077" y="5050"/>
                    <a:pt x="7070" y="5043"/>
                    <a:pt x="7070" y="5034"/>
                  </a:cubicBezTo>
                  <a:close/>
                  <a:moveTo>
                    <a:pt x="7070" y="4938"/>
                  </a:moveTo>
                  <a:lnTo>
                    <a:pt x="7070" y="4906"/>
                  </a:lnTo>
                  <a:cubicBezTo>
                    <a:pt x="7070" y="4898"/>
                    <a:pt x="7077" y="4890"/>
                    <a:pt x="7086" y="4890"/>
                  </a:cubicBezTo>
                  <a:cubicBezTo>
                    <a:pt x="7095" y="4890"/>
                    <a:pt x="7102" y="4898"/>
                    <a:pt x="7102" y="4906"/>
                  </a:cubicBezTo>
                  <a:lnTo>
                    <a:pt x="7102" y="4938"/>
                  </a:lnTo>
                  <a:cubicBezTo>
                    <a:pt x="7102" y="4947"/>
                    <a:pt x="7095" y="4954"/>
                    <a:pt x="7086" y="4954"/>
                  </a:cubicBezTo>
                  <a:cubicBezTo>
                    <a:pt x="7077" y="4954"/>
                    <a:pt x="7070" y="4947"/>
                    <a:pt x="7070" y="4938"/>
                  </a:cubicBezTo>
                  <a:close/>
                  <a:moveTo>
                    <a:pt x="7070" y="4842"/>
                  </a:moveTo>
                  <a:lnTo>
                    <a:pt x="7070" y="4810"/>
                  </a:lnTo>
                  <a:cubicBezTo>
                    <a:pt x="7070" y="4802"/>
                    <a:pt x="7077" y="4794"/>
                    <a:pt x="7086" y="4794"/>
                  </a:cubicBezTo>
                  <a:cubicBezTo>
                    <a:pt x="7095" y="4794"/>
                    <a:pt x="7102" y="4802"/>
                    <a:pt x="7102" y="4810"/>
                  </a:cubicBezTo>
                  <a:lnTo>
                    <a:pt x="7102" y="4842"/>
                  </a:lnTo>
                  <a:cubicBezTo>
                    <a:pt x="7102" y="4851"/>
                    <a:pt x="7095" y="4858"/>
                    <a:pt x="7086" y="4858"/>
                  </a:cubicBezTo>
                  <a:cubicBezTo>
                    <a:pt x="7077" y="4858"/>
                    <a:pt x="7070" y="4851"/>
                    <a:pt x="7070" y="4842"/>
                  </a:cubicBezTo>
                  <a:close/>
                  <a:moveTo>
                    <a:pt x="7070" y="4746"/>
                  </a:moveTo>
                  <a:lnTo>
                    <a:pt x="7070" y="4714"/>
                  </a:lnTo>
                  <a:cubicBezTo>
                    <a:pt x="7070" y="4706"/>
                    <a:pt x="7077" y="4698"/>
                    <a:pt x="7086" y="4698"/>
                  </a:cubicBezTo>
                  <a:cubicBezTo>
                    <a:pt x="7095" y="4698"/>
                    <a:pt x="7102" y="4706"/>
                    <a:pt x="7102" y="4714"/>
                  </a:cubicBezTo>
                  <a:lnTo>
                    <a:pt x="7102" y="4746"/>
                  </a:lnTo>
                  <a:cubicBezTo>
                    <a:pt x="7102" y="4755"/>
                    <a:pt x="7095" y="4762"/>
                    <a:pt x="7086" y="4762"/>
                  </a:cubicBezTo>
                  <a:cubicBezTo>
                    <a:pt x="7077" y="4762"/>
                    <a:pt x="7070" y="4755"/>
                    <a:pt x="7070" y="4746"/>
                  </a:cubicBezTo>
                  <a:close/>
                  <a:moveTo>
                    <a:pt x="7070" y="4650"/>
                  </a:moveTo>
                  <a:lnTo>
                    <a:pt x="7070" y="4618"/>
                  </a:lnTo>
                  <a:cubicBezTo>
                    <a:pt x="7070" y="4610"/>
                    <a:pt x="7077" y="4602"/>
                    <a:pt x="7086" y="4602"/>
                  </a:cubicBezTo>
                  <a:cubicBezTo>
                    <a:pt x="7095" y="4602"/>
                    <a:pt x="7102" y="4610"/>
                    <a:pt x="7102" y="4618"/>
                  </a:cubicBezTo>
                  <a:lnTo>
                    <a:pt x="7102" y="4650"/>
                  </a:lnTo>
                  <a:cubicBezTo>
                    <a:pt x="7102" y="4659"/>
                    <a:pt x="7095" y="4666"/>
                    <a:pt x="7086" y="4666"/>
                  </a:cubicBezTo>
                  <a:cubicBezTo>
                    <a:pt x="7077" y="4666"/>
                    <a:pt x="7070" y="4659"/>
                    <a:pt x="7070" y="4650"/>
                  </a:cubicBezTo>
                  <a:close/>
                  <a:moveTo>
                    <a:pt x="7070" y="4554"/>
                  </a:moveTo>
                  <a:lnTo>
                    <a:pt x="7070" y="4522"/>
                  </a:lnTo>
                  <a:cubicBezTo>
                    <a:pt x="7070" y="4514"/>
                    <a:pt x="7077" y="4506"/>
                    <a:pt x="7086" y="4506"/>
                  </a:cubicBezTo>
                  <a:cubicBezTo>
                    <a:pt x="7095" y="4506"/>
                    <a:pt x="7102" y="4514"/>
                    <a:pt x="7102" y="4522"/>
                  </a:cubicBezTo>
                  <a:lnTo>
                    <a:pt x="7102" y="4554"/>
                  </a:lnTo>
                  <a:cubicBezTo>
                    <a:pt x="7102" y="4563"/>
                    <a:pt x="7095" y="4570"/>
                    <a:pt x="7086" y="4570"/>
                  </a:cubicBezTo>
                  <a:cubicBezTo>
                    <a:pt x="7077" y="4570"/>
                    <a:pt x="7070" y="4563"/>
                    <a:pt x="7070" y="4554"/>
                  </a:cubicBezTo>
                  <a:close/>
                  <a:moveTo>
                    <a:pt x="7070" y="4458"/>
                  </a:moveTo>
                  <a:lnTo>
                    <a:pt x="7070" y="4426"/>
                  </a:lnTo>
                  <a:cubicBezTo>
                    <a:pt x="7070" y="4418"/>
                    <a:pt x="7077" y="4410"/>
                    <a:pt x="7086" y="4410"/>
                  </a:cubicBezTo>
                  <a:cubicBezTo>
                    <a:pt x="7095" y="4410"/>
                    <a:pt x="7102" y="4418"/>
                    <a:pt x="7102" y="4426"/>
                  </a:cubicBezTo>
                  <a:lnTo>
                    <a:pt x="7102" y="4458"/>
                  </a:lnTo>
                  <a:cubicBezTo>
                    <a:pt x="7102" y="4467"/>
                    <a:pt x="7095" y="4474"/>
                    <a:pt x="7086" y="4474"/>
                  </a:cubicBezTo>
                  <a:cubicBezTo>
                    <a:pt x="7077" y="4474"/>
                    <a:pt x="7070" y="4467"/>
                    <a:pt x="7070" y="4458"/>
                  </a:cubicBezTo>
                  <a:close/>
                  <a:moveTo>
                    <a:pt x="7070" y="4362"/>
                  </a:moveTo>
                  <a:lnTo>
                    <a:pt x="7070" y="4330"/>
                  </a:lnTo>
                  <a:cubicBezTo>
                    <a:pt x="7070" y="4322"/>
                    <a:pt x="7077" y="4314"/>
                    <a:pt x="7086" y="4314"/>
                  </a:cubicBezTo>
                  <a:cubicBezTo>
                    <a:pt x="7095" y="4314"/>
                    <a:pt x="7102" y="4322"/>
                    <a:pt x="7102" y="4330"/>
                  </a:cubicBezTo>
                  <a:lnTo>
                    <a:pt x="7102" y="4362"/>
                  </a:lnTo>
                  <a:cubicBezTo>
                    <a:pt x="7102" y="4371"/>
                    <a:pt x="7095" y="4378"/>
                    <a:pt x="7086" y="4378"/>
                  </a:cubicBezTo>
                  <a:cubicBezTo>
                    <a:pt x="7077" y="4378"/>
                    <a:pt x="7070" y="4371"/>
                    <a:pt x="7070" y="4362"/>
                  </a:cubicBezTo>
                  <a:close/>
                  <a:moveTo>
                    <a:pt x="7070" y="4266"/>
                  </a:moveTo>
                  <a:lnTo>
                    <a:pt x="7070" y="4234"/>
                  </a:lnTo>
                  <a:cubicBezTo>
                    <a:pt x="7070" y="4226"/>
                    <a:pt x="7077" y="4218"/>
                    <a:pt x="7086" y="4218"/>
                  </a:cubicBezTo>
                  <a:cubicBezTo>
                    <a:pt x="7095" y="4218"/>
                    <a:pt x="7102" y="4226"/>
                    <a:pt x="7102" y="4234"/>
                  </a:cubicBezTo>
                  <a:lnTo>
                    <a:pt x="7102" y="4266"/>
                  </a:lnTo>
                  <a:cubicBezTo>
                    <a:pt x="7102" y="4275"/>
                    <a:pt x="7095" y="4282"/>
                    <a:pt x="7086" y="4282"/>
                  </a:cubicBezTo>
                  <a:cubicBezTo>
                    <a:pt x="7077" y="4282"/>
                    <a:pt x="7070" y="4275"/>
                    <a:pt x="7070" y="4266"/>
                  </a:cubicBezTo>
                  <a:close/>
                  <a:moveTo>
                    <a:pt x="7070" y="4170"/>
                  </a:moveTo>
                  <a:lnTo>
                    <a:pt x="7070" y="4138"/>
                  </a:lnTo>
                  <a:cubicBezTo>
                    <a:pt x="7070" y="4130"/>
                    <a:pt x="7077" y="4122"/>
                    <a:pt x="7086" y="4122"/>
                  </a:cubicBezTo>
                  <a:cubicBezTo>
                    <a:pt x="7095" y="4122"/>
                    <a:pt x="7102" y="4130"/>
                    <a:pt x="7102" y="4138"/>
                  </a:cubicBezTo>
                  <a:lnTo>
                    <a:pt x="7102" y="4170"/>
                  </a:lnTo>
                  <a:cubicBezTo>
                    <a:pt x="7102" y="4179"/>
                    <a:pt x="7095" y="4186"/>
                    <a:pt x="7086" y="4186"/>
                  </a:cubicBezTo>
                  <a:cubicBezTo>
                    <a:pt x="7077" y="4186"/>
                    <a:pt x="7070" y="4179"/>
                    <a:pt x="7070" y="4170"/>
                  </a:cubicBezTo>
                  <a:close/>
                  <a:moveTo>
                    <a:pt x="7070" y="4074"/>
                  </a:moveTo>
                  <a:lnTo>
                    <a:pt x="7070" y="4042"/>
                  </a:lnTo>
                  <a:cubicBezTo>
                    <a:pt x="7070" y="4034"/>
                    <a:pt x="7077" y="4026"/>
                    <a:pt x="7086" y="4026"/>
                  </a:cubicBezTo>
                  <a:cubicBezTo>
                    <a:pt x="7095" y="4026"/>
                    <a:pt x="7102" y="4034"/>
                    <a:pt x="7102" y="4042"/>
                  </a:cubicBezTo>
                  <a:lnTo>
                    <a:pt x="7102" y="4074"/>
                  </a:lnTo>
                  <a:cubicBezTo>
                    <a:pt x="7102" y="4083"/>
                    <a:pt x="7095" y="4090"/>
                    <a:pt x="7086" y="4090"/>
                  </a:cubicBezTo>
                  <a:cubicBezTo>
                    <a:pt x="7077" y="4090"/>
                    <a:pt x="7070" y="4083"/>
                    <a:pt x="7070" y="4074"/>
                  </a:cubicBezTo>
                  <a:close/>
                  <a:moveTo>
                    <a:pt x="7070" y="3978"/>
                  </a:moveTo>
                  <a:lnTo>
                    <a:pt x="7070" y="3946"/>
                  </a:lnTo>
                  <a:cubicBezTo>
                    <a:pt x="7070" y="3938"/>
                    <a:pt x="7077" y="3930"/>
                    <a:pt x="7086" y="3930"/>
                  </a:cubicBezTo>
                  <a:cubicBezTo>
                    <a:pt x="7095" y="3930"/>
                    <a:pt x="7102" y="3938"/>
                    <a:pt x="7102" y="3946"/>
                  </a:cubicBezTo>
                  <a:lnTo>
                    <a:pt x="7102" y="3978"/>
                  </a:lnTo>
                  <a:cubicBezTo>
                    <a:pt x="7102" y="3987"/>
                    <a:pt x="7095" y="3994"/>
                    <a:pt x="7086" y="3994"/>
                  </a:cubicBezTo>
                  <a:cubicBezTo>
                    <a:pt x="7077" y="3994"/>
                    <a:pt x="7070" y="3987"/>
                    <a:pt x="7070" y="3978"/>
                  </a:cubicBezTo>
                  <a:close/>
                  <a:moveTo>
                    <a:pt x="7070" y="3882"/>
                  </a:moveTo>
                  <a:lnTo>
                    <a:pt x="7070" y="3850"/>
                  </a:lnTo>
                  <a:cubicBezTo>
                    <a:pt x="7070" y="3842"/>
                    <a:pt x="7077" y="3834"/>
                    <a:pt x="7086" y="3834"/>
                  </a:cubicBezTo>
                  <a:cubicBezTo>
                    <a:pt x="7095" y="3834"/>
                    <a:pt x="7102" y="3842"/>
                    <a:pt x="7102" y="3850"/>
                  </a:cubicBezTo>
                  <a:lnTo>
                    <a:pt x="7102" y="3882"/>
                  </a:lnTo>
                  <a:cubicBezTo>
                    <a:pt x="7102" y="3891"/>
                    <a:pt x="7095" y="3898"/>
                    <a:pt x="7086" y="3898"/>
                  </a:cubicBezTo>
                  <a:cubicBezTo>
                    <a:pt x="7077" y="3898"/>
                    <a:pt x="7070" y="3891"/>
                    <a:pt x="7070" y="3882"/>
                  </a:cubicBezTo>
                  <a:close/>
                  <a:moveTo>
                    <a:pt x="7070" y="3786"/>
                  </a:moveTo>
                  <a:lnTo>
                    <a:pt x="7070" y="3754"/>
                  </a:lnTo>
                  <a:cubicBezTo>
                    <a:pt x="7070" y="3746"/>
                    <a:pt x="7077" y="3738"/>
                    <a:pt x="7086" y="3738"/>
                  </a:cubicBezTo>
                  <a:cubicBezTo>
                    <a:pt x="7095" y="3738"/>
                    <a:pt x="7102" y="3746"/>
                    <a:pt x="7102" y="3754"/>
                  </a:cubicBezTo>
                  <a:lnTo>
                    <a:pt x="7102" y="3786"/>
                  </a:lnTo>
                  <a:cubicBezTo>
                    <a:pt x="7102" y="3795"/>
                    <a:pt x="7095" y="3802"/>
                    <a:pt x="7086" y="3802"/>
                  </a:cubicBezTo>
                  <a:cubicBezTo>
                    <a:pt x="7077" y="3802"/>
                    <a:pt x="7070" y="3795"/>
                    <a:pt x="7070" y="3786"/>
                  </a:cubicBezTo>
                  <a:close/>
                  <a:moveTo>
                    <a:pt x="7070" y="3690"/>
                  </a:moveTo>
                  <a:lnTo>
                    <a:pt x="7070" y="3658"/>
                  </a:lnTo>
                  <a:cubicBezTo>
                    <a:pt x="7070" y="3650"/>
                    <a:pt x="7077" y="3642"/>
                    <a:pt x="7086" y="3642"/>
                  </a:cubicBezTo>
                  <a:cubicBezTo>
                    <a:pt x="7095" y="3642"/>
                    <a:pt x="7102" y="3650"/>
                    <a:pt x="7102" y="3658"/>
                  </a:cubicBezTo>
                  <a:lnTo>
                    <a:pt x="7102" y="3690"/>
                  </a:lnTo>
                  <a:cubicBezTo>
                    <a:pt x="7102" y="3699"/>
                    <a:pt x="7095" y="3706"/>
                    <a:pt x="7086" y="3706"/>
                  </a:cubicBezTo>
                  <a:cubicBezTo>
                    <a:pt x="7077" y="3706"/>
                    <a:pt x="7070" y="3699"/>
                    <a:pt x="7070" y="3690"/>
                  </a:cubicBezTo>
                  <a:close/>
                  <a:moveTo>
                    <a:pt x="7070" y="3594"/>
                  </a:moveTo>
                  <a:lnTo>
                    <a:pt x="7070" y="3562"/>
                  </a:lnTo>
                  <a:cubicBezTo>
                    <a:pt x="7070" y="3554"/>
                    <a:pt x="7077" y="3546"/>
                    <a:pt x="7086" y="3546"/>
                  </a:cubicBezTo>
                  <a:cubicBezTo>
                    <a:pt x="7095" y="3546"/>
                    <a:pt x="7102" y="3554"/>
                    <a:pt x="7102" y="3562"/>
                  </a:cubicBezTo>
                  <a:lnTo>
                    <a:pt x="7102" y="3594"/>
                  </a:lnTo>
                  <a:cubicBezTo>
                    <a:pt x="7102" y="3603"/>
                    <a:pt x="7095" y="3610"/>
                    <a:pt x="7086" y="3610"/>
                  </a:cubicBezTo>
                  <a:cubicBezTo>
                    <a:pt x="7077" y="3610"/>
                    <a:pt x="7070" y="3603"/>
                    <a:pt x="7070" y="3594"/>
                  </a:cubicBezTo>
                  <a:close/>
                  <a:moveTo>
                    <a:pt x="7070" y="3498"/>
                  </a:moveTo>
                  <a:lnTo>
                    <a:pt x="7070" y="3466"/>
                  </a:lnTo>
                  <a:cubicBezTo>
                    <a:pt x="7070" y="3458"/>
                    <a:pt x="7077" y="3450"/>
                    <a:pt x="7086" y="3450"/>
                  </a:cubicBezTo>
                  <a:cubicBezTo>
                    <a:pt x="7095" y="3450"/>
                    <a:pt x="7102" y="3458"/>
                    <a:pt x="7102" y="3466"/>
                  </a:cubicBezTo>
                  <a:lnTo>
                    <a:pt x="7102" y="3498"/>
                  </a:lnTo>
                  <a:cubicBezTo>
                    <a:pt x="7102" y="3507"/>
                    <a:pt x="7095" y="3514"/>
                    <a:pt x="7086" y="3514"/>
                  </a:cubicBezTo>
                  <a:cubicBezTo>
                    <a:pt x="7077" y="3514"/>
                    <a:pt x="7070" y="3507"/>
                    <a:pt x="7070" y="3498"/>
                  </a:cubicBezTo>
                  <a:close/>
                  <a:moveTo>
                    <a:pt x="7070" y="3402"/>
                  </a:moveTo>
                  <a:lnTo>
                    <a:pt x="7070" y="3370"/>
                  </a:lnTo>
                  <a:cubicBezTo>
                    <a:pt x="7070" y="3362"/>
                    <a:pt x="7077" y="3354"/>
                    <a:pt x="7086" y="3354"/>
                  </a:cubicBezTo>
                  <a:cubicBezTo>
                    <a:pt x="7095" y="3354"/>
                    <a:pt x="7102" y="3362"/>
                    <a:pt x="7102" y="3370"/>
                  </a:cubicBezTo>
                  <a:lnTo>
                    <a:pt x="7102" y="3402"/>
                  </a:lnTo>
                  <a:cubicBezTo>
                    <a:pt x="7102" y="3411"/>
                    <a:pt x="7095" y="3418"/>
                    <a:pt x="7086" y="3418"/>
                  </a:cubicBezTo>
                  <a:cubicBezTo>
                    <a:pt x="7077" y="3418"/>
                    <a:pt x="7070" y="3411"/>
                    <a:pt x="7070" y="3402"/>
                  </a:cubicBezTo>
                  <a:close/>
                  <a:moveTo>
                    <a:pt x="7070" y="3306"/>
                  </a:moveTo>
                  <a:lnTo>
                    <a:pt x="7070" y="3274"/>
                  </a:lnTo>
                  <a:cubicBezTo>
                    <a:pt x="7070" y="3266"/>
                    <a:pt x="7077" y="3258"/>
                    <a:pt x="7086" y="3258"/>
                  </a:cubicBezTo>
                  <a:cubicBezTo>
                    <a:pt x="7095" y="3258"/>
                    <a:pt x="7102" y="3266"/>
                    <a:pt x="7102" y="3274"/>
                  </a:cubicBezTo>
                  <a:lnTo>
                    <a:pt x="7102" y="3306"/>
                  </a:lnTo>
                  <a:cubicBezTo>
                    <a:pt x="7102" y="3315"/>
                    <a:pt x="7095" y="3322"/>
                    <a:pt x="7086" y="3322"/>
                  </a:cubicBezTo>
                  <a:cubicBezTo>
                    <a:pt x="7077" y="3322"/>
                    <a:pt x="7070" y="3315"/>
                    <a:pt x="7070" y="3306"/>
                  </a:cubicBezTo>
                  <a:close/>
                  <a:moveTo>
                    <a:pt x="7070" y="3210"/>
                  </a:moveTo>
                  <a:lnTo>
                    <a:pt x="7070" y="3178"/>
                  </a:lnTo>
                  <a:cubicBezTo>
                    <a:pt x="7070" y="3170"/>
                    <a:pt x="7077" y="3162"/>
                    <a:pt x="7086" y="3162"/>
                  </a:cubicBezTo>
                  <a:cubicBezTo>
                    <a:pt x="7095" y="3162"/>
                    <a:pt x="7102" y="3170"/>
                    <a:pt x="7102" y="3178"/>
                  </a:cubicBezTo>
                  <a:lnTo>
                    <a:pt x="7102" y="3210"/>
                  </a:lnTo>
                  <a:cubicBezTo>
                    <a:pt x="7102" y="3219"/>
                    <a:pt x="7095" y="3226"/>
                    <a:pt x="7086" y="3226"/>
                  </a:cubicBezTo>
                  <a:cubicBezTo>
                    <a:pt x="7077" y="3226"/>
                    <a:pt x="7070" y="3219"/>
                    <a:pt x="7070" y="3210"/>
                  </a:cubicBezTo>
                  <a:close/>
                  <a:moveTo>
                    <a:pt x="7070" y="3114"/>
                  </a:moveTo>
                  <a:lnTo>
                    <a:pt x="7070" y="3082"/>
                  </a:lnTo>
                  <a:cubicBezTo>
                    <a:pt x="7070" y="3074"/>
                    <a:pt x="7077" y="3066"/>
                    <a:pt x="7086" y="3066"/>
                  </a:cubicBezTo>
                  <a:cubicBezTo>
                    <a:pt x="7095" y="3066"/>
                    <a:pt x="7102" y="3074"/>
                    <a:pt x="7102" y="3082"/>
                  </a:cubicBezTo>
                  <a:lnTo>
                    <a:pt x="7102" y="3114"/>
                  </a:lnTo>
                  <a:cubicBezTo>
                    <a:pt x="7102" y="3123"/>
                    <a:pt x="7095" y="3130"/>
                    <a:pt x="7086" y="3130"/>
                  </a:cubicBezTo>
                  <a:cubicBezTo>
                    <a:pt x="7077" y="3130"/>
                    <a:pt x="7070" y="3123"/>
                    <a:pt x="7070" y="3114"/>
                  </a:cubicBezTo>
                  <a:close/>
                  <a:moveTo>
                    <a:pt x="7070" y="3018"/>
                  </a:moveTo>
                  <a:lnTo>
                    <a:pt x="7070" y="2986"/>
                  </a:lnTo>
                  <a:cubicBezTo>
                    <a:pt x="7070" y="2978"/>
                    <a:pt x="7077" y="2970"/>
                    <a:pt x="7086" y="2970"/>
                  </a:cubicBezTo>
                  <a:cubicBezTo>
                    <a:pt x="7095" y="2970"/>
                    <a:pt x="7102" y="2978"/>
                    <a:pt x="7102" y="2986"/>
                  </a:cubicBezTo>
                  <a:lnTo>
                    <a:pt x="7102" y="3018"/>
                  </a:lnTo>
                  <a:cubicBezTo>
                    <a:pt x="7102" y="3027"/>
                    <a:pt x="7095" y="3034"/>
                    <a:pt x="7086" y="3034"/>
                  </a:cubicBezTo>
                  <a:cubicBezTo>
                    <a:pt x="7077" y="3034"/>
                    <a:pt x="7070" y="3027"/>
                    <a:pt x="7070" y="3018"/>
                  </a:cubicBezTo>
                  <a:close/>
                  <a:moveTo>
                    <a:pt x="7070" y="2922"/>
                  </a:moveTo>
                  <a:lnTo>
                    <a:pt x="7070" y="2890"/>
                  </a:lnTo>
                  <a:cubicBezTo>
                    <a:pt x="7070" y="2882"/>
                    <a:pt x="7077" y="2874"/>
                    <a:pt x="7086" y="2874"/>
                  </a:cubicBezTo>
                  <a:cubicBezTo>
                    <a:pt x="7095" y="2874"/>
                    <a:pt x="7102" y="2882"/>
                    <a:pt x="7102" y="2890"/>
                  </a:cubicBezTo>
                  <a:lnTo>
                    <a:pt x="7102" y="2922"/>
                  </a:lnTo>
                  <a:cubicBezTo>
                    <a:pt x="7102" y="2931"/>
                    <a:pt x="7095" y="2938"/>
                    <a:pt x="7086" y="2938"/>
                  </a:cubicBezTo>
                  <a:cubicBezTo>
                    <a:pt x="7077" y="2938"/>
                    <a:pt x="7070" y="2931"/>
                    <a:pt x="7070" y="2922"/>
                  </a:cubicBezTo>
                  <a:close/>
                  <a:moveTo>
                    <a:pt x="7070" y="2826"/>
                  </a:moveTo>
                  <a:lnTo>
                    <a:pt x="7070" y="2794"/>
                  </a:lnTo>
                  <a:cubicBezTo>
                    <a:pt x="7070" y="2786"/>
                    <a:pt x="7077" y="2778"/>
                    <a:pt x="7086" y="2778"/>
                  </a:cubicBezTo>
                  <a:cubicBezTo>
                    <a:pt x="7095" y="2778"/>
                    <a:pt x="7102" y="2786"/>
                    <a:pt x="7102" y="2794"/>
                  </a:cubicBezTo>
                  <a:lnTo>
                    <a:pt x="7102" y="2826"/>
                  </a:lnTo>
                  <a:cubicBezTo>
                    <a:pt x="7102" y="2835"/>
                    <a:pt x="7095" y="2842"/>
                    <a:pt x="7086" y="2842"/>
                  </a:cubicBezTo>
                  <a:cubicBezTo>
                    <a:pt x="7077" y="2842"/>
                    <a:pt x="7070" y="2835"/>
                    <a:pt x="7070" y="2826"/>
                  </a:cubicBezTo>
                  <a:close/>
                  <a:moveTo>
                    <a:pt x="7070" y="2730"/>
                  </a:moveTo>
                  <a:lnTo>
                    <a:pt x="7070" y="2698"/>
                  </a:lnTo>
                  <a:cubicBezTo>
                    <a:pt x="7070" y="2690"/>
                    <a:pt x="7077" y="2682"/>
                    <a:pt x="7086" y="2682"/>
                  </a:cubicBezTo>
                  <a:cubicBezTo>
                    <a:pt x="7095" y="2682"/>
                    <a:pt x="7102" y="2690"/>
                    <a:pt x="7102" y="2698"/>
                  </a:cubicBezTo>
                  <a:lnTo>
                    <a:pt x="7102" y="2730"/>
                  </a:lnTo>
                  <a:cubicBezTo>
                    <a:pt x="7102" y="2739"/>
                    <a:pt x="7095" y="2746"/>
                    <a:pt x="7086" y="2746"/>
                  </a:cubicBezTo>
                  <a:cubicBezTo>
                    <a:pt x="7077" y="2746"/>
                    <a:pt x="7070" y="2739"/>
                    <a:pt x="7070" y="2730"/>
                  </a:cubicBezTo>
                  <a:close/>
                  <a:moveTo>
                    <a:pt x="7070" y="2634"/>
                  </a:moveTo>
                  <a:lnTo>
                    <a:pt x="7070" y="2602"/>
                  </a:lnTo>
                  <a:cubicBezTo>
                    <a:pt x="7070" y="2594"/>
                    <a:pt x="7077" y="2586"/>
                    <a:pt x="7086" y="2586"/>
                  </a:cubicBezTo>
                  <a:cubicBezTo>
                    <a:pt x="7095" y="2586"/>
                    <a:pt x="7102" y="2594"/>
                    <a:pt x="7102" y="2602"/>
                  </a:cubicBezTo>
                  <a:lnTo>
                    <a:pt x="7102" y="2634"/>
                  </a:lnTo>
                  <a:cubicBezTo>
                    <a:pt x="7102" y="2643"/>
                    <a:pt x="7095" y="2650"/>
                    <a:pt x="7086" y="2650"/>
                  </a:cubicBezTo>
                  <a:cubicBezTo>
                    <a:pt x="7077" y="2650"/>
                    <a:pt x="7070" y="2643"/>
                    <a:pt x="7070" y="2634"/>
                  </a:cubicBezTo>
                  <a:close/>
                  <a:moveTo>
                    <a:pt x="7070" y="2538"/>
                  </a:moveTo>
                  <a:lnTo>
                    <a:pt x="7070" y="2506"/>
                  </a:lnTo>
                  <a:cubicBezTo>
                    <a:pt x="7070" y="2498"/>
                    <a:pt x="7077" y="2490"/>
                    <a:pt x="7086" y="2490"/>
                  </a:cubicBezTo>
                  <a:cubicBezTo>
                    <a:pt x="7095" y="2490"/>
                    <a:pt x="7102" y="2498"/>
                    <a:pt x="7102" y="2506"/>
                  </a:cubicBezTo>
                  <a:lnTo>
                    <a:pt x="7102" y="2538"/>
                  </a:lnTo>
                  <a:cubicBezTo>
                    <a:pt x="7102" y="2547"/>
                    <a:pt x="7095" y="2554"/>
                    <a:pt x="7086" y="2554"/>
                  </a:cubicBezTo>
                  <a:cubicBezTo>
                    <a:pt x="7077" y="2554"/>
                    <a:pt x="7070" y="2547"/>
                    <a:pt x="7070" y="2538"/>
                  </a:cubicBezTo>
                  <a:close/>
                  <a:moveTo>
                    <a:pt x="7070" y="2442"/>
                  </a:moveTo>
                  <a:lnTo>
                    <a:pt x="7070" y="2410"/>
                  </a:lnTo>
                  <a:cubicBezTo>
                    <a:pt x="7070" y="2402"/>
                    <a:pt x="7077" y="2394"/>
                    <a:pt x="7086" y="2394"/>
                  </a:cubicBezTo>
                  <a:cubicBezTo>
                    <a:pt x="7095" y="2394"/>
                    <a:pt x="7102" y="2402"/>
                    <a:pt x="7102" y="2410"/>
                  </a:cubicBezTo>
                  <a:lnTo>
                    <a:pt x="7102" y="2442"/>
                  </a:lnTo>
                  <a:cubicBezTo>
                    <a:pt x="7102" y="2451"/>
                    <a:pt x="7095" y="2458"/>
                    <a:pt x="7086" y="2458"/>
                  </a:cubicBezTo>
                  <a:cubicBezTo>
                    <a:pt x="7077" y="2458"/>
                    <a:pt x="7070" y="2451"/>
                    <a:pt x="7070" y="2442"/>
                  </a:cubicBezTo>
                  <a:close/>
                  <a:moveTo>
                    <a:pt x="7070" y="2346"/>
                  </a:moveTo>
                  <a:lnTo>
                    <a:pt x="7070" y="2314"/>
                  </a:lnTo>
                  <a:cubicBezTo>
                    <a:pt x="7070" y="2306"/>
                    <a:pt x="7077" y="2298"/>
                    <a:pt x="7086" y="2298"/>
                  </a:cubicBezTo>
                  <a:cubicBezTo>
                    <a:pt x="7095" y="2298"/>
                    <a:pt x="7102" y="2306"/>
                    <a:pt x="7102" y="2314"/>
                  </a:cubicBezTo>
                  <a:lnTo>
                    <a:pt x="7102" y="2346"/>
                  </a:lnTo>
                  <a:cubicBezTo>
                    <a:pt x="7102" y="2355"/>
                    <a:pt x="7095" y="2362"/>
                    <a:pt x="7086" y="2362"/>
                  </a:cubicBezTo>
                  <a:cubicBezTo>
                    <a:pt x="7077" y="2362"/>
                    <a:pt x="7070" y="2355"/>
                    <a:pt x="7070" y="2346"/>
                  </a:cubicBezTo>
                  <a:close/>
                  <a:moveTo>
                    <a:pt x="7070" y="2250"/>
                  </a:moveTo>
                  <a:lnTo>
                    <a:pt x="7070" y="2218"/>
                  </a:lnTo>
                  <a:cubicBezTo>
                    <a:pt x="7070" y="2210"/>
                    <a:pt x="7077" y="2202"/>
                    <a:pt x="7086" y="2202"/>
                  </a:cubicBezTo>
                  <a:cubicBezTo>
                    <a:pt x="7095" y="2202"/>
                    <a:pt x="7102" y="2210"/>
                    <a:pt x="7102" y="2218"/>
                  </a:cubicBezTo>
                  <a:lnTo>
                    <a:pt x="7102" y="2250"/>
                  </a:lnTo>
                  <a:cubicBezTo>
                    <a:pt x="7102" y="2259"/>
                    <a:pt x="7095" y="2266"/>
                    <a:pt x="7086" y="2266"/>
                  </a:cubicBezTo>
                  <a:cubicBezTo>
                    <a:pt x="7077" y="2266"/>
                    <a:pt x="7070" y="2259"/>
                    <a:pt x="7070" y="2250"/>
                  </a:cubicBezTo>
                  <a:close/>
                  <a:moveTo>
                    <a:pt x="7070" y="2154"/>
                  </a:moveTo>
                  <a:lnTo>
                    <a:pt x="7070" y="2122"/>
                  </a:lnTo>
                  <a:cubicBezTo>
                    <a:pt x="7070" y="2114"/>
                    <a:pt x="7077" y="2106"/>
                    <a:pt x="7086" y="2106"/>
                  </a:cubicBezTo>
                  <a:cubicBezTo>
                    <a:pt x="7095" y="2106"/>
                    <a:pt x="7102" y="2114"/>
                    <a:pt x="7102" y="2122"/>
                  </a:cubicBezTo>
                  <a:lnTo>
                    <a:pt x="7102" y="2154"/>
                  </a:lnTo>
                  <a:cubicBezTo>
                    <a:pt x="7102" y="2163"/>
                    <a:pt x="7095" y="2170"/>
                    <a:pt x="7086" y="2170"/>
                  </a:cubicBezTo>
                  <a:cubicBezTo>
                    <a:pt x="7077" y="2170"/>
                    <a:pt x="7070" y="2163"/>
                    <a:pt x="7070" y="2154"/>
                  </a:cubicBezTo>
                  <a:close/>
                  <a:moveTo>
                    <a:pt x="7070" y="2058"/>
                  </a:moveTo>
                  <a:lnTo>
                    <a:pt x="7070" y="2026"/>
                  </a:lnTo>
                  <a:cubicBezTo>
                    <a:pt x="7070" y="2018"/>
                    <a:pt x="7077" y="2010"/>
                    <a:pt x="7086" y="2010"/>
                  </a:cubicBezTo>
                  <a:cubicBezTo>
                    <a:pt x="7095" y="2010"/>
                    <a:pt x="7102" y="2018"/>
                    <a:pt x="7102" y="2026"/>
                  </a:cubicBezTo>
                  <a:lnTo>
                    <a:pt x="7102" y="2058"/>
                  </a:lnTo>
                  <a:cubicBezTo>
                    <a:pt x="7102" y="2067"/>
                    <a:pt x="7095" y="2074"/>
                    <a:pt x="7086" y="2074"/>
                  </a:cubicBezTo>
                  <a:cubicBezTo>
                    <a:pt x="7077" y="2074"/>
                    <a:pt x="7070" y="2067"/>
                    <a:pt x="7070" y="2058"/>
                  </a:cubicBezTo>
                  <a:close/>
                  <a:moveTo>
                    <a:pt x="7070" y="1962"/>
                  </a:moveTo>
                  <a:lnTo>
                    <a:pt x="7070" y="1930"/>
                  </a:lnTo>
                  <a:cubicBezTo>
                    <a:pt x="7070" y="1922"/>
                    <a:pt x="7077" y="1914"/>
                    <a:pt x="7086" y="1914"/>
                  </a:cubicBezTo>
                  <a:cubicBezTo>
                    <a:pt x="7095" y="1914"/>
                    <a:pt x="7102" y="1922"/>
                    <a:pt x="7102" y="1930"/>
                  </a:cubicBezTo>
                  <a:lnTo>
                    <a:pt x="7102" y="1962"/>
                  </a:lnTo>
                  <a:cubicBezTo>
                    <a:pt x="7102" y="1971"/>
                    <a:pt x="7095" y="1978"/>
                    <a:pt x="7086" y="1978"/>
                  </a:cubicBezTo>
                  <a:cubicBezTo>
                    <a:pt x="7077" y="1978"/>
                    <a:pt x="7070" y="1971"/>
                    <a:pt x="7070" y="1962"/>
                  </a:cubicBezTo>
                  <a:close/>
                  <a:moveTo>
                    <a:pt x="7070" y="1866"/>
                  </a:moveTo>
                  <a:lnTo>
                    <a:pt x="7070" y="1834"/>
                  </a:lnTo>
                  <a:cubicBezTo>
                    <a:pt x="7070" y="1826"/>
                    <a:pt x="7077" y="1818"/>
                    <a:pt x="7086" y="1818"/>
                  </a:cubicBezTo>
                  <a:cubicBezTo>
                    <a:pt x="7095" y="1818"/>
                    <a:pt x="7102" y="1826"/>
                    <a:pt x="7102" y="1834"/>
                  </a:cubicBezTo>
                  <a:lnTo>
                    <a:pt x="7102" y="1866"/>
                  </a:lnTo>
                  <a:cubicBezTo>
                    <a:pt x="7102" y="1875"/>
                    <a:pt x="7095" y="1882"/>
                    <a:pt x="7086" y="1882"/>
                  </a:cubicBezTo>
                  <a:cubicBezTo>
                    <a:pt x="7077" y="1882"/>
                    <a:pt x="7070" y="1875"/>
                    <a:pt x="7070" y="1866"/>
                  </a:cubicBezTo>
                  <a:close/>
                  <a:moveTo>
                    <a:pt x="7070" y="1770"/>
                  </a:moveTo>
                  <a:lnTo>
                    <a:pt x="7070" y="1738"/>
                  </a:lnTo>
                  <a:cubicBezTo>
                    <a:pt x="7070" y="1730"/>
                    <a:pt x="7077" y="1722"/>
                    <a:pt x="7086" y="1722"/>
                  </a:cubicBezTo>
                  <a:cubicBezTo>
                    <a:pt x="7095" y="1722"/>
                    <a:pt x="7102" y="1730"/>
                    <a:pt x="7102" y="1738"/>
                  </a:cubicBezTo>
                  <a:lnTo>
                    <a:pt x="7102" y="1770"/>
                  </a:lnTo>
                  <a:cubicBezTo>
                    <a:pt x="7102" y="1779"/>
                    <a:pt x="7095" y="1786"/>
                    <a:pt x="7086" y="1786"/>
                  </a:cubicBezTo>
                  <a:cubicBezTo>
                    <a:pt x="7077" y="1786"/>
                    <a:pt x="7070" y="1779"/>
                    <a:pt x="7070" y="1770"/>
                  </a:cubicBezTo>
                  <a:close/>
                  <a:moveTo>
                    <a:pt x="7070" y="1674"/>
                  </a:moveTo>
                  <a:lnTo>
                    <a:pt x="7070" y="1642"/>
                  </a:lnTo>
                  <a:cubicBezTo>
                    <a:pt x="7070" y="1634"/>
                    <a:pt x="7077" y="1626"/>
                    <a:pt x="7086" y="1626"/>
                  </a:cubicBezTo>
                  <a:cubicBezTo>
                    <a:pt x="7095" y="1626"/>
                    <a:pt x="7102" y="1634"/>
                    <a:pt x="7102" y="1642"/>
                  </a:cubicBezTo>
                  <a:lnTo>
                    <a:pt x="7102" y="1674"/>
                  </a:lnTo>
                  <a:cubicBezTo>
                    <a:pt x="7102" y="1683"/>
                    <a:pt x="7095" y="1690"/>
                    <a:pt x="7086" y="1690"/>
                  </a:cubicBezTo>
                  <a:cubicBezTo>
                    <a:pt x="7077" y="1690"/>
                    <a:pt x="7070" y="1683"/>
                    <a:pt x="7070" y="1674"/>
                  </a:cubicBezTo>
                  <a:close/>
                  <a:moveTo>
                    <a:pt x="7070" y="1578"/>
                  </a:moveTo>
                  <a:lnTo>
                    <a:pt x="7070" y="1546"/>
                  </a:lnTo>
                  <a:cubicBezTo>
                    <a:pt x="7070" y="1538"/>
                    <a:pt x="7077" y="1530"/>
                    <a:pt x="7086" y="1530"/>
                  </a:cubicBezTo>
                  <a:cubicBezTo>
                    <a:pt x="7095" y="1530"/>
                    <a:pt x="7102" y="1538"/>
                    <a:pt x="7102" y="1546"/>
                  </a:cubicBezTo>
                  <a:lnTo>
                    <a:pt x="7102" y="1578"/>
                  </a:lnTo>
                  <a:cubicBezTo>
                    <a:pt x="7102" y="1587"/>
                    <a:pt x="7095" y="1594"/>
                    <a:pt x="7086" y="1594"/>
                  </a:cubicBezTo>
                  <a:cubicBezTo>
                    <a:pt x="7077" y="1594"/>
                    <a:pt x="7070" y="1587"/>
                    <a:pt x="7070" y="1578"/>
                  </a:cubicBezTo>
                  <a:close/>
                  <a:moveTo>
                    <a:pt x="7070" y="1482"/>
                  </a:moveTo>
                  <a:lnTo>
                    <a:pt x="7070" y="1450"/>
                  </a:lnTo>
                  <a:cubicBezTo>
                    <a:pt x="7070" y="1442"/>
                    <a:pt x="7077" y="1434"/>
                    <a:pt x="7086" y="1434"/>
                  </a:cubicBezTo>
                  <a:cubicBezTo>
                    <a:pt x="7095" y="1434"/>
                    <a:pt x="7102" y="1442"/>
                    <a:pt x="7102" y="1450"/>
                  </a:cubicBezTo>
                  <a:lnTo>
                    <a:pt x="7102" y="1482"/>
                  </a:lnTo>
                  <a:cubicBezTo>
                    <a:pt x="7102" y="1491"/>
                    <a:pt x="7095" y="1498"/>
                    <a:pt x="7086" y="1498"/>
                  </a:cubicBezTo>
                  <a:cubicBezTo>
                    <a:pt x="7077" y="1498"/>
                    <a:pt x="7070" y="1491"/>
                    <a:pt x="7070" y="1482"/>
                  </a:cubicBezTo>
                  <a:close/>
                  <a:moveTo>
                    <a:pt x="7070" y="1386"/>
                  </a:moveTo>
                  <a:lnTo>
                    <a:pt x="7070" y="1354"/>
                  </a:lnTo>
                  <a:cubicBezTo>
                    <a:pt x="7070" y="1346"/>
                    <a:pt x="7077" y="1338"/>
                    <a:pt x="7086" y="1338"/>
                  </a:cubicBezTo>
                  <a:cubicBezTo>
                    <a:pt x="7095" y="1338"/>
                    <a:pt x="7102" y="1346"/>
                    <a:pt x="7102" y="1354"/>
                  </a:cubicBezTo>
                  <a:lnTo>
                    <a:pt x="7102" y="1386"/>
                  </a:lnTo>
                  <a:cubicBezTo>
                    <a:pt x="7102" y="1395"/>
                    <a:pt x="7095" y="1402"/>
                    <a:pt x="7086" y="1402"/>
                  </a:cubicBezTo>
                  <a:cubicBezTo>
                    <a:pt x="7077" y="1402"/>
                    <a:pt x="7070" y="1395"/>
                    <a:pt x="7070" y="1386"/>
                  </a:cubicBezTo>
                  <a:close/>
                  <a:moveTo>
                    <a:pt x="7070" y="1290"/>
                  </a:moveTo>
                  <a:lnTo>
                    <a:pt x="7070" y="1258"/>
                  </a:lnTo>
                  <a:cubicBezTo>
                    <a:pt x="7070" y="1250"/>
                    <a:pt x="7077" y="1242"/>
                    <a:pt x="7086" y="1242"/>
                  </a:cubicBezTo>
                  <a:cubicBezTo>
                    <a:pt x="7095" y="1242"/>
                    <a:pt x="7102" y="1250"/>
                    <a:pt x="7102" y="1258"/>
                  </a:cubicBezTo>
                  <a:lnTo>
                    <a:pt x="7102" y="1290"/>
                  </a:lnTo>
                  <a:cubicBezTo>
                    <a:pt x="7102" y="1299"/>
                    <a:pt x="7095" y="1306"/>
                    <a:pt x="7086" y="1306"/>
                  </a:cubicBezTo>
                  <a:cubicBezTo>
                    <a:pt x="7077" y="1306"/>
                    <a:pt x="7070" y="1299"/>
                    <a:pt x="7070" y="1290"/>
                  </a:cubicBezTo>
                  <a:close/>
                  <a:moveTo>
                    <a:pt x="7070" y="1194"/>
                  </a:moveTo>
                  <a:lnTo>
                    <a:pt x="7070" y="1162"/>
                  </a:lnTo>
                  <a:cubicBezTo>
                    <a:pt x="7070" y="1154"/>
                    <a:pt x="7077" y="1146"/>
                    <a:pt x="7086" y="1146"/>
                  </a:cubicBezTo>
                  <a:cubicBezTo>
                    <a:pt x="7095" y="1146"/>
                    <a:pt x="7102" y="1154"/>
                    <a:pt x="7102" y="1162"/>
                  </a:cubicBezTo>
                  <a:lnTo>
                    <a:pt x="7102" y="1194"/>
                  </a:lnTo>
                  <a:cubicBezTo>
                    <a:pt x="7102" y="1203"/>
                    <a:pt x="7095" y="1210"/>
                    <a:pt x="7086" y="1210"/>
                  </a:cubicBezTo>
                  <a:cubicBezTo>
                    <a:pt x="7077" y="1210"/>
                    <a:pt x="7070" y="1203"/>
                    <a:pt x="7070" y="1194"/>
                  </a:cubicBezTo>
                  <a:close/>
                  <a:moveTo>
                    <a:pt x="7070" y="1098"/>
                  </a:moveTo>
                  <a:lnTo>
                    <a:pt x="7070" y="1066"/>
                  </a:lnTo>
                  <a:cubicBezTo>
                    <a:pt x="7070" y="1058"/>
                    <a:pt x="7077" y="1050"/>
                    <a:pt x="7086" y="1050"/>
                  </a:cubicBezTo>
                  <a:cubicBezTo>
                    <a:pt x="7095" y="1050"/>
                    <a:pt x="7102" y="1058"/>
                    <a:pt x="7102" y="1066"/>
                  </a:cubicBezTo>
                  <a:lnTo>
                    <a:pt x="7102" y="1098"/>
                  </a:lnTo>
                  <a:cubicBezTo>
                    <a:pt x="7102" y="1107"/>
                    <a:pt x="7095" y="1114"/>
                    <a:pt x="7086" y="1114"/>
                  </a:cubicBezTo>
                  <a:cubicBezTo>
                    <a:pt x="7077" y="1114"/>
                    <a:pt x="7070" y="1107"/>
                    <a:pt x="7070" y="1098"/>
                  </a:cubicBezTo>
                  <a:close/>
                  <a:moveTo>
                    <a:pt x="7070" y="1002"/>
                  </a:moveTo>
                  <a:lnTo>
                    <a:pt x="7070" y="970"/>
                  </a:lnTo>
                  <a:cubicBezTo>
                    <a:pt x="7070" y="962"/>
                    <a:pt x="7077" y="954"/>
                    <a:pt x="7086" y="954"/>
                  </a:cubicBezTo>
                  <a:cubicBezTo>
                    <a:pt x="7095" y="954"/>
                    <a:pt x="7102" y="962"/>
                    <a:pt x="7102" y="970"/>
                  </a:cubicBezTo>
                  <a:lnTo>
                    <a:pt x="7102" y="1002"/>
                  </a:lnTo>
                  <a:cubicBezTo>
                    <a:pt x="7102" y="1011"/>
                    <a:pt x="7095" y="1018"/>
                    <a:pt x="7086" y="1018"/>
                  </a:cubicBezTo>
                  <a:cubicBezTo>
                    <a:pt x="7077" y="1018"/>
                    <a:pt x="7070" y="1011"/>
                    <a:pt x="7070" y="1002"/>
                  </a:cubicBezTo>
                  <a:close/>
                  <a:moveTo>
                    <a:pt x="7070" y="906"/>
                  </a:moveTo>
                  <a:lnTo>
                    <a:pt x="7070" y="874"/>
                  </a:lnTo>
                  <a:cubicBezTo>
                    <a:pt x="7070" y="866"/>
                    <a:pt x="7077" y="858"/>
                    <a:pt x="7086" y="858"/>
                  </a:cubicBezTo>
                  <a:cubicBezTo>
                    <a:pt x="7095" y="858"/>
                    <a:pt x="7102" y="866"/>
                    <a:pt x="7102" y="874"/>
                  </a:cubicBezTo>
                  <a:lnTo>
                    <a:pt x="7102" y="906"/>
                  </a:lnTo>
                  <a:cubicBezTo>
                    <a:pt x="7102" y="915"/>
                    <a:pt x="7095" y="922"/>
                    <a:pt x="7086" y="922"/>
                  </a:cubicBezTo>
                  <a:cubicBezTo>
                    <a:pt x="7077" y="922"/>
                    <a:pt x="7070" y="915"/>
                    <a:pt x="7070" y="906"/>
                  </a:cubicBezTo>
                  <a:close/>
                  <a:moveTo>
                    <a:pt x="7070" y="810"/>
                  </a:moveTo>
                  <a:lnTo>
                    <a:pt x="7070" y="778"/>
                  </a:lnTo>
                  <a:cubicBezTo>
                    <a:pt x="7070" y="770"/>
                    <a:pt x="7077" y="762"/>
                    <a:pt x="7086" y="762"/>
                  </a:cubicBezTo>
                  <a:cubicBezTo>
                    <a:pt x="7095" y="762"/>
                    <a:pt x="7102" y="770"/>
                    <a:pt x="7102" y="778"/>
                  </a:cubicBezTo>
                  <a:lnTo>
                    <a:pt x="7102" y="810"/>
                  </a:lnTo>
                  <a:cubicBezTo>
                    <a:pt x="7102" y="819"/>
                    <a:pt x="7095" y="826"/>
                    <a:pt x="7086" y="826"/>
                  </a:cubicBezTo>
                  <a:cubicBezTo>
                    <a:pt x="7077" y="826"/>
                    <a:pt x="7070" y="819"/>
                    <a:pt x="7070" y="810"/>
                  </a:cubicBezTo>
                  <a:close/>
                  <a:moveTo>
                    <a:pt x="7070" y="714"/>
                  </a:moveTo>
                  <a:lnTo>
                    <a:pt x="7070" y="682"/>
                  </a:lnTo>
                  <a:cubicBezTo>
                    <a:pt x="7070" y="674"/>
                    <a:pt x="7077" y="666"/>
                    <a:pt x="7086" y="666"/>
                  </a:cubicBezTo>
                  <a:cubicBezTo>
                    <a:pt x="7095" y="666"/>
                    <a:pt x="7102" y="674"/>
                    <a:pt x="7102" y="682"/>
                  </a:cubicBezTo>
                  <a:lnTo>
                    <a:pt x="7102" y="714"/>
                  </a:lnTo>
                  <a:cubicBezTo>
                    <a:pt x="7102" y="723"/>
                    <a:pt x="7095" y="730"/>
                    <a:pt x="7086" y="730"/>
                  </a:cubicBezTo>
                  <a:cubicBezTo>
                    <a:pt x="7077" y="730"/>
                    <a:pt x="7070" y="723"/>
                    <a:pt x="7070" y="714"/>
                  </a:cubicBezTo>
                  <a:close/>
                  <a:moveTo>
                    <a:pt x="7070" y="618"/>
                  </a:moveTo>
                  <a:lnTo>
                    <a:pt x="7070" y="586"/>
                  </a:lnTo>
                  <a:cubicBezTo>
                    <a:pt x="7070" y="578"/>
                    <a:pt x="7077" y="570"/>
                    <a:pt x="7086" y="570"/>
                  </a:cubicBezTo>
                  <a:cubicBezTo>
                    <a:pt x="7095" y="570"/>
                    <a:pt x="7102" y="578"/>
                    <a:pt x="7102" y="586"/>
                  </a:cubicBezTo>
                  <a:lnTo>
                    <a:pt x="7102" y="618"/>
                  </a:lnTo>
                  <a:cubicBezTo>
                    <a:pt x="7102" y="627"/>
                    <a:pt x="7095" y="634"/>
                    <a:pt x="7086" y="634"/>
                  </a:cubicBezTo>
                  <a:cubicBezTo>
                    <a:pt x="7077" y="634"/>
                    <a:pt x="7070" y="627"/>
                    <a:pt x="7070" y="618"/>
                  </a:cubicBezTo>
                  <a:close/>
                  <a:moveTo>
                    <a:pt x="7070" y="522"/>
                  </a:moveTo>
                  <a:lnTo>
                    <a:pt x="7070" y="490"/>
                  </a:lnTo>
                  <a:cubicBezTo>
                    <a:pt x="7070" y="482"/>
                    <a:pt x="7077" y="474"/>
                    <a:pt x="7086" y="474"/>
                  </a:cubicBezTo>
                  <a:cubicBezTo>
                    <a:pt x="7095" y="474"/>
                    <a:pt x="7102" y="482"/>
                    <a:pt x="7102" y="490"/>
                  </a:cubicBezTo>
                  <a:lnTo>
                    <a:pt x="7102" y="522"/>
                  </a:lnTo>
                  <a:cubicBezTo>
                    <a:pt x="7102" y="531"/>
                    <a:pt x="7095" y="538"/>
                    <a:pt x="7086" y="538"/>
                  </a:cubicBezTo>
                  <a:cubicBezTo>
                    <a:pt x="7077" y="538"/>
                    <a:pt x="7070" y="531"/>
                    <a:pt x="7070" y="522"/>
                  </a:cubicBezTo>
                  <a:close/>
                  <a:moveTo>
                    <a:pt x="7070" y="426"/>
                  </a:moveTo>
                  <a:lnTo>
                    <a:pt x="7070" y="394"/>
                  </a:lnTo>
                  <a:cubicBezTo>
                    <a:pt x="7070" y="386"/>
                    <a:pt x="7077" y="378"/>
                    <a:pt x="7086" y="378"/>
                  </a:cubicBezTo>
                  <a:cubicBezTo>
                    <a:pt x="7095" y="378"/>
                    <a:pt x="7102" y="386"/>
                    <a:pt x="7102" y="394"/>
                  </a:cubicBezTo>
                  <a:lnTo>
                    <a:pt x="7102" y="426"/>
                  </a:lnTo>
                  <a:cubicBezTo>
                    <a:pt x="7102" y="435"/>
                    <a:pt x="7095" y="442"/>
                    <a:pt x="7086" y="442"/>
                  </a:cubicBezTo>
                  <a:cubicBezTo>
                    <a:pt x="7077" y="442"/>
                    <a:pt x="7070" y="435"/>
                    <a:pt x="7070" y="426"/>
                  </a:cubicBezTo>
                  <a:close/>
                  <a:moveTo>
                    <a:pt x="7070" y="330"/>
                  </a:moveTo>
                  <a:lnTo>
                    <a:pt x="7070" y="298"/>
                  </a:lnTo>
                  <a:cubicBezTo>
                    <a:pt x="7070" y="290"/>
                    <a:pt x="7077" y="282"/>
                    <a:pt x="7086" y="282"/>
                  </a:cubicBezTo>
                  <a:cubicBezTo>
                    <a:pt x="7095" y="282"/>
                    <a:pt x="7102" y="290"/>
                    <a:pt x="7102" y="298"/>
                  </a:cubicBezTo>
                  <a:lnTo>
                    <a:pt x="7102" y="330"/>
                  </a:lnTo>
                  <a:cubicBezTo>
                    <a:pt x="7102" y="339"/>
                    <a:pt x="7095" y="346"/>
                    <a:pt x="7086" y="346"/>
                  </a:cubicBezTo>
                  <a:cubicBezTo>
                    <a:pt x="7077" y="346"/>
                    <a:pt x="7070" y="339"/>
                    <a:pt x="7070" y="330"/>
                  </a:cubicBezTo>
                  <a:close/>
                  <a:moveTo>
                    <a:pt x="7070" y="234"/>
                  </a:moveTo>
                  <a:lnTo>
                    <a:pt x="7070" y="202"/>
                  </a:lnTo>
                  <a:cubicBezTo>
                    <a:pt x="7070" y="194"/>
                    <a:pt x="7077" y="186"/>
                    <a:pt x="7086" y="186"/>
                  </a:cubicBezTo>
                  <a:cubicBezTo>
                    <a:pt x="7095" y="186"/>
                    <a:pt x="7102" y="194"/>
                    <a:pt x="7102" y="202"/>
                  </a:cubicBezTo>
                  <a:lnTo>
                    <a:pt x="7102" y="234"/>
                  </a:lnTo>
                  <a:cubicBezTo>
                    <a:pt x="7102" y="243"/>
                    <a:pt x="7095" y="250"/>
                    <a:pt x="7086" y="250"/>
                  </a:cubicBezTo>
                  <a:cubicBezTo>
                    <a:pt x="7077" y="250"/>
                    <a:pt x="7070" y="243"/>
                    <a:pt x="7070" y="234"/>
                  </a:cubicBezTo>
                  <a:close/>
                  <a:moveTo>
                    <a:pt x="7070" y="138"/>
                  </a:moveTo>
                  <a:lnTo>
                    <a:pt x="7070" y="106"/>
                  </a:lnTo>
                  <a:cubicBezTo>
                    <a:pt x="7070" y="98"/>
                    <a:pt x="7077" y="90"/>
                    <a:pt x="7086" y="90"/>
                  </a:cubicBezTo>
                  <a:cubicBezTo>
                    <a:pt x="7095" y="90"/>
                    <a:pt x="7102" y="98"/>
                    <a:pt x="7102" y="106"/>
                  </a:cubicBezTo>
                  <a:lnTo>
                    <a:pt x="7102" y="138"/>
                  </a:lnTo>
                  <a:cubicBezTo>
                    <a:pt x="7102" y="147"/>
                    <a:pt x="7095" y="154"/>
                    <a:pt x="7086" y="154"/>
                  </a:cubicBezTo>
                  <a:cubicBezTo>
                    <a:pt x="7077" y="154"/>
                    <a:pt x="7070" y="147"/>
                    <a:pt x="7070" y="138"/>
                  </a:cubicBezTo>
                  <a:close/>
                  <a:moveTo>
                    <a:pt x="7070" y="42"/>
                  </a:moveTo>
                  <a:lnTo>
                    <a:pt x="7070" y="16"/>
                  </a:lnTo>
                  <a:lnTo>
                    <a:pt x="7086" y="32"/>
                  </a:lnTo>
                  <a:lnTo>
                    <a:pt x="7081" y="32"/>
                  </a:lnTo>
                  <a:cubicBezTo>
                    <a:pt x="7072" y="32"/>
                    <a:pt x="7065" y="24"/>
                    <a:pt x="7065" y="16"/>
                  </a:cubicBezTo>
                  <a:cubicBezTo>
                    <a:pt x="7065" y="7"/>
                    <a:pt x="7072" y="0"/>
                    <a:pt x="7081" y="0"/>
                  </a:cubicBezTo>
                  <a:lnTo>
                    <a:pt x="7086" y="0"/>
                  </a:lnTo>
                  <a:cubicBezTo>
                    <a:pt x="7095" y="0"/>
                    <a:pt x="7102" y="7"/>
                    <a:pt x="7102" y="16"/>
                  </a:cubicBezTo>
                  <a:lnTo>
                    <a:pt x="7102" y="42"/>
                  </a:lnTo>
                  <a:cubicBezTo>
                    <a:pt x="7102" y="51"/>
                    <a:pt x="7095" y="58"/>
                    <a:pt x="7086" y="58"/>
                  </a:cubicBezTo>
                  <a:cubicBezTo>
                    <a:pt x="7077" y="58"/>
                    <a:pt x="7070" y="51"/>
                    <a:pt x="7070" y="42"/>
                  </a:cubicBezTo>
                  <a:close/>
                  <a:moveTo>
                    <a:pt x="7017" y="32"/>
                  </a:moveTo>
                  <a:lnTo>
                    <a:pt x="6985" y="32"/>
                  </a:lnTo>
                  <a:cubicBezTo>
                    <a:pt x="6976" y="32"/>
                    <a:pt x="6969" y="24"/>
                    <a:pt x="6969" y="16"/>
                  </a:cubicBezTo>
                  <a:cubicBezTo>
                    <a:pt x="6969" y="7"/>
                    <a:pt x="6976" y="0"/>
                    <a:pt x="6985" y="0"/>
                  </a:cubicBezTo>
                  <a:lnTo>
                    <a:pt x="7017" y="0"/>
                  </a:lnTo>
                  <a:cubicBezTo>
                    <a:pt x="7026" y="0"/>
                    <a:pt x="7033" y="7"/>
                    <a:pt x="7033" y="16"/>
                  </a:cubicBezTo>
                  <a:cubicBezTo>
                    <a:pt x="7033" y="24"/>
                    <a:pt x="7026" y="32"/>
                    <a:pt x="7017" y="32"/>
                  </a:cubicBezTo>
                  <a:close/>
                  <a:moveTo>
                    <a:pt x="6921" y="32"/>
                  </a:moveTo>
                  <a:lnTo>
                    <a:pt x="6889" y="32"/>
                  </a:lnTo>
                  <a:cubicBezTo>
                    <a:pt x="6880" y="32"/>
                    <a:pt x="6873" y="24"/>
                    <a:pt x="6873" y="16"/>
                  </a:cubicBezTo>
                  <a:cubicBezTo>
                    <a:pt x="6873" y="7"/>
                    <a:pt x="6880" y="0"/>
                    <a:pt x="6889" y="0"/>
                  </a:cubicBezTo>
                  <a:lnTo>
                    <a:pt x="6921" y="0"/>
                  </a:lnTo>
                  <a:cubicBezTo>
                    <a:pt x="6930" y="0"/>
                    <a:pt x="6937" y="7"/>
                    <a:pt x="6937" y="16"/>
                  </a:cubicBezTo>
                  <a:cubicBezTo>
                    <a:pt x="6937" y="24"/>
                    <a:pt x="6930" y="32"/>
                    <a:pt x="6921" y="32"/>
                  </a:cubicBezTo>
                  <a:close/>
                  <a:moveTo>
                    <a:pt x="6825" y="32"/>
                  </a:moveTo>
                  <a:lnTo>
                    <a:pt x="6793" y="32"/>
                  </a:lnTo>
                  <a:cubicBezTo>
                    <a:pt x="6784" y="32"/>
                    <a:pt x="6777" y="24"/>
                    <a:pt x="6777" y="16"/>
                  </a:cubicBezTo>
                  <a:cubicBezTo>
                    <a:pt x="6777" y="7"/>
                    <a:pt x="6784" y="0"/>
                    <a:pt x="6793" y="0"/>
                  </a:cubicBezTo>
                  <a:lnTo>
                    <a:pt x="6825" y="0"/>
                  </a:lnTo>
                  <a:cubicBezTo>
                    <a:pt x="6834" y="0"/>
                    <a:pt x="6841" y="7"/>
                    <a:pt x="6841" y="16"/>
                  </a:cubicBezTo>
                  <a:cubicBezTo>
                    <a:pt x="6841" y="24"/>
                    <a:pt x="6834" y="32"/>
                    <a:pt x="6825" y="32"/>
                  </a:cubicBezTo>
                  <a:close/>
                  <a:moveTo>
                    <a:pt x="6729" y="32"/>
                  </a:moveTo>
                  <a:lnTo>
                    <a:pt x="6697" y="32"/>
                  </a:lnTo>
                  <a:cubicBezTo>
                    <a:pt x="6688" y="32"/>
                    <a:pt x="6681" y="24"/>
                    <a:pt x="6681" y="16"/>
                  </a:cubicBezTo>
                  <a:cubicBezTo>
                    <a:pt x="6681" y="7"/>
                    <a:pt x="6688" y="0"/>
                    <a:pt x="6697" y="0"/>
                  </a:cubicBezTo>
                  <a:lnTo>
                    <a:pt x="6729" y="0"/>
                  </a:lnTo>
                  <a:cubicBezTo>
                    <a:pt x="6738" y="0"/>
                    <a:pt x="6745" y="7"/>
                    <a:pt x="6745" y="16"/>
                  </a:cubicBezTo>
                  <a:cubicBezTo>
                    <a:pt x="6745" y="24"/>
                    <a:pt x="6738" y="32"/>
                    <a:pt x="6729" y="32"/>
                  </a:cubicBezTo>
                  <a:close/>
                  <a:moveTo>
                    <a:pt x="6633" y="32"/>
                  </a:moveTo>
                  <a:lnTo>
                    <a:pt x="6601" y="32"/>
                  </a:lnTo>
                  <a:cubicBezTo>
                    <a:pt x="6592" y="32"/>
                    <a:pt x="6585" y="24"/>
                    <a:pt x="6585" y="16"/>
                  </a:cubicBezTo>
                  <a:cubicBezTo>
                    <a:pt x="6585" y="7"/>
                    <a:pt x="6592" y="0"/>
                    <a:pt x="6601" y="0"/>
                  </a:cubicBezTo>
                  <a:lnTo>
                    <a:pt x="6633" y="0"/>
                  </a:lnTo>
                  <a:cubicBezTo>
                    <a:pt x="6642" y="0"/>
                    <a:pt x="6649" y="7"/>
                    <a:pt x="6649" y="16"/>
                  </a:cubicBezTo>
                  <a:cubicBezTo>
                    <a:pt x="6649" y="24"/>
                    <a:pt x="6642" y="32"/>
                    <a:pt x="6633" y="32"/>
                  </a:cubicBezTo>
                  <a:close/>
                  <a:moveTo>
                    <a:pt x="6537" y="32"/>
                  </a:moveTo>
                  <a:lnTo>
                    <a:pt x="6505" y="32"/>
                  </a:lnTo>
                  <a:cubicBezTo>
                    <a:pt x="6496" y="32"/>
                    <a:pt x="6489" y="24"/>
                    <a:pt x="6489" y="16"/>
                  </a:cubicBezTo>
                  <a:cubicBezTo>
                    <a:pt x="6489" y="7"/>
                    <a:pt x="6496" y="0"/>
                    <a:pt x="6505" y="0"/>
                  </a:cubicBezTo>
                  <a:lnTo>
                    <a:pt x="6537" y="0"/>
                  </a:lnTo>
                  <a:cubicBezTo>
                    <a:pt x="6546" y="0"/>
                    <a:pt x="6553" y="7"/>
                    <a:pt x="6553" y="16"/>
                  </a:cubicBezTo>
                  <a:cubicBezTo>
                    <a:pt x="6553" y="24"/>
                    <a:pt x="6546" y="32"/>
                    <a:pt x="6537" y="32"/>
                  </a:cubicBezTo>
                  <a:close/>
                  <a:moveTo>
                    <a:pt x="6441" y="32"/>
                  </a:moveTo>
                  <a:lnTo>
                    <a:pt x="6409" y="32"/>
                  </a:lnTo>
                  <a:cubicBezTo>
                    <a:pt x="6400" y="32"/>
                    <a:pt x="6393" y="24"/>
                    <a:pt x="6393" y="16"/>
                  </a:cubicBezTo>
                  <a:cubicBezTo>
                    <a:pt x="6393" y="7"/>
                    <a:pt x="6400" y="0"/>
                    <a:pt x="6409" y="0"/>
                  </a:cubicBezTo>
                  <a:lnTo>
                    <a:pt x="6441" y="0"/>
                  </a:lnTo>
                  <a:cubicBezTo>
                    <a:pt x="6450" y="0"/>
                    <a:pt x="6457" y="7"/>
                    <a:pt x="6457" y="16"/>
                  </a:cubicBezTo>
                  <a:cubicBezTo>
                    <a:pt x="6457" y="24"/>
                    <a:pt x="6450" y="32"/>
                    <a:pt x="6441" y="32"/>
                  </a:cubicBezTo>
                  <a:close/>
                  <a:moveTo>
                    <a:pt x="6345" y="32"/>
                  </a:moveTo>
                  <a:lnTo>
                    <a:pt x="6313" y="32"/>
                  </a:lnTo>
                  <a:cubicBezTo>
                    <a:pt x="6304" y="32"/>
                    <a:pt x="6297" y="24"/>
                    <a:pt x="6297" y="16"/>
                  </a:cubicBezTo>
                  <a:cubicBezTo>
                    <a:pt x="6297" y="7"/>
                    <a:pt x="6304" y="0"/>
                    <a:pt x="6313" y="0"/>
                  </a:cubicBezTo>
                  <a:lnTo>
                    <a:pt x="6345" y="0"/>
                  </a:lnTo>
                  <a:cubicBezTo>
                    <a:pt x="6354" y="0"/>
                    <a:pt x="6361" y="7"/>
                    <a:pt x="6361" y="16"/>
                  </a:cubicBezTo>
                  <a:cubicBezTo>
                    <a:pt x="6361" y="24"/>
                    <a:pt x="6354" y="32"/>
                    <a:pt x="6345" y="32"/>
                  </a:cubicBezTo>
                  <a:close/>
                  <a:moveTo>
                    <a:pt x="6249" y="32"/>
                  </a:moveTo>
                  <a:lnTo>
                    <a:pt x="6217" y="32"/>
                  </a:lnTo>
                  <a:cubicBezTo>
                    <a:pt x="6208" y="32"/>
                    <a:pt x="6201" y="24"/>
                    <a:pt x="6201" y="16"/>
                  </a:cubicBezTo>
                  <a:cubicBezTo>
                    <a:pt x="6201" y="7"/>
                    <a:pt x="6208" y="0"/>
                    <a:pt x="6217" y="0"/>
                  </a:cubicBezTo>
                  <a:lnTo>
                    <a:pt x="6249" y="0"/>
                  </a:lnTo>
                  <a:cubicBezTo>
                    <a:pt x="6258" y="0"/>
                    <a:pt x="6265" y="7"/>
                    <a:pt x="6265" y="16"/>
                  </a:cubicBezTo>
                  <a:cubicBezTo>
                    <a:pt x="6265" y="24"/>
                    <a:pt x="6258" y="32"/>
                    <a:pt x="6249" y="32"/>
                  </a:cubicBezTo>
                  <a:close/>
                  <a:moveTo>
                    <a:pt x="6153" y="32"/>
                  </a:moveTo>
                  <a:lnTo>
                    <a:pt x="6121" y="32"/>
                  </a:lnTo>
                  <a:cubicBezTo>
                    <a:pt x="6112" y="32"/>
                    <a:pt x="6105" y="24"/>
                    <a:pt x="6105" y="16"/>
                  </a:cubicBezTo>
                  <a:cubicBezTo>
                    <a:pt x="6105" y="7"/>
                    <a:pt x="6112" y="0"/>
                    <a:pt x="6121" y="0"/>
                  </a:cubicBezTo>
                  <a:lnTo>
                    <a:pt x="6153" y="0"/>
                  </a:lnTo>
                  <a:cubicBezTo>
                    <a:pt x="6162" y="0"/>
                    <a:pt x="6169" y="7"/>
                    <a:pt x="6169" y="16"/>
                  </a:cubicBezTo>
                  <a:cubicBezTo>
                    <a:pt x="6169" y="24"/>
                    <a:pt x="6162" y="32"/>
                    <a:pt x="6153" y="32"/>
                  </a:cubicBezTo>
                  <a:close/>
                  <a:moveTo>
                    <a:pt x="6057" y="32"/>
                  </a:moveTo>
                  <a:lnTo>
                    <a:pt x="6025" y="32"/>
                  </a:lnTo>
                  <a:cubicBezTo>
                    <a:pt x="6016" y="32"/>
                    <a:pt x="6009" y="24"/>
                    <a:pt x="6009" y="16"/>
                  </a:cubicBezTo>
                  <a:cubicBezTo>
                    <a:pt x="6009" y="7"/>
                    <a:pt x="6016" y="0"/>
                    <a:pt x="6025" y="0"/>
                  </a:cubicBezTo>
                  <a:lnTo>
                    <a:pt x="6057" y="0"/>
                  </a:lnTo>
                  <a:cubicBezTo>
                    <a:pt x="6066" y="0"/>
                    <a:pt x="6073" y="7"/>
                    <a:pt x="6073" y="16"/>
                  </a:cubicBezTo>
                  <a:cubicBezTo>
                    <a:pt x="6073" y="24"/>
                    <a:pt x="6066" y="32"/>
                    <a:pt x="6057" y="32"/>
                  </a:cubicBezTo>
                  <a:close/>
                  <a:moveTo>
                    <a:pt x="5961" y="32"/>
                  </a:moveTo>
                  <a:lnTo>
                    <a:pt x="5929" y="32"/>
                  </a:lnTo>
                  <a:cubicBezTo>
                    <a:pt x="5920" y="32"/>
                    <a:pt x="5913" y="24"/>
                    <a:pt x="5913" y="16"/>
                  </a:cubicBezTo>
                  <a:cubicBezTo>
                    <a:pt x="5913" y="7"/>
                    <a:pt x="5920" y="0"/>
                    <a:pt x="5929" y="0"/>
                  </a:cubicBezTo>
                  <a:lnTo>
                    <a:pt x="5961" y="0"/>
                  </a:lnTo>
                  <a:cubicBezTo>
                    <a:pt x="5970" y="0"/>
                    <a:pt x="5977" y="7"/>
                    <a:pt x="5977" y="16"/>
                  </a:cubicBezTo>
                  <a:cubicBezTo>
                    <a:pt x="5977" y="24"/>
                    <a:pt x="5970" y="32"/>
                    <a:pt x="5961" y="32"/>
                  </a:cubicBezTo>
                  <a:close/>
                  <a:moveTo>
                    <a:pt x="5865" y="32"/>
                  </a:moveTo>
                  <a:lnTo>
                    <a:pt x="5833" y="32"/>
                  </a:lnTo>
                  <a:cubicBezTo>
                    <a:pt x="5824" y="32"/>
                    <a:pt x="5817" y="24"/>
                    <a:pt x="5817" y="16"/>
                  </a:cubicBezTo>
                  <a:cubicBezTo>
                    <a:pt x="5817" y="7"/>
                    <a:pt x="5824" y="0"/>
                    <a:pt x="5833" y="0"/>
                  </a:cubicBezTo>
                  <a:lnTo>
                    <a:pt x="5865" y="0"/>
                  </a:lnTo>
                  <a:cubicBezTo>
                    <a:pt x="5874" y="0"/>
                    <a:pt x="5881" y="7"/>
                    <a:pt x="5881" y="16"/>
                  </a:cubicBezTo>
                  <a:cubicBezTo>
                    <a:pt x="5881" y="24"/>
                    <a:pt x="5874" y="32"/>
                    <a:pt x="5865" y="32"/>
                  </a:cubicBezTo>
                  <a:close/>
                  <a:moveTo>
                    <a:pt x="5769" y="32"/>
                  </a:moveTo>
                  <a:lnTo>
                    <a:pt x="5737" y="32"/>
                  </a:lnTo>
                  <a:cubicBezTo>
                    <a:pt x="5728" y="32"/>
                    <a:pt x="5721" y="24"/>
                    <a:pt x="5721" y="16"/>
                  </a:cubicBezTo>
                  <a:cubicBezTo>
                    <a:pt x="5721" y="7"/>
                    <a:pt x="5728" y="0"/>
                    <a:pt x="5737" y="0"/>
                  </a:cubicBezTo>
                  <a:lnTo>
                    <a:pt x="5769" y="0"/>
                  </a:lnTo>
                  <a:cubicBezTo>
                    <a:pt x="5778" y="0"/>
                    <a:pt x="5785" y="7"/>
                    <a:pt x="5785" y="16"/>
                  </a:cubicBezTo>
                  <a:cubicBezTo>
                    <a:pt x="5785" y="24"/>
                    <a:pt x="5778" y="32"/>
                    <a:pt x="5769" y="32"/>
                  </a:cubicBezTo>
                  <a:close/>
                  <a:moveTo>
                    <a:pt x="5673" y="32"/>
                  </a:moveTo>
                  <a:lnTo>
                    <a:pt x="5641" y="32"/>
                  </a:lnTo>
                  <a:cubicBezTo>
                    <a:pt x="5632" y="32"/>
                    <a:pt x="5625" y="24"/>
                    <a:pt x="5625" y="16"/>
                  </a:cubicBezTo>
                  <a:cubicBezTo>
                    <a:pt x="5625" y="7"/>
                    <a:pt x="5632" y="0"/>
                    <a:pt x="5641" y="0"/>
                  </a:cubicBezTo>
                  <a:lnTo>
                    <a:pt x="5673" y="0"/>
                  </a:lnTo>
                  <a:cubicBezTo>
                    <a:pt x="5682" y="0"/>
                    <a:pt x="5689" y="7"/>
                    <a:pt x="5689" y="16"/>
                  </a:cubicBezTo>
                  <a:cubicBezTo>
                    <a:pt x="5689" y="24"/>
                    <a:pt x="5682" y="32"/>
                    <a:pt x="5673" y="32"/>
                  </a:cubicBezTo>
                  <a:close/>
                  <a:moveTo>
                    <a:pt x="5577" y="32"/>
                  </a:moveTo>
                  <a:lnTo>
                    <a:pt x="5545" y="32"/>
                  </a:lnTo>
                  <a:cubicBezTo>
                    <a:pt x="5536" y="32"/>
                    <a:pt x="5529" y="24"/>
                    <a:pt x="5529" y="16"/>
                  </a:cubicBezTo>
                  <a:cubicBezTo>
                    <a:pt x="5529" y="7"/>
                    <a:pt x="5536" y="0"/>
                    <a:pt x="5545" y="0"/>
                  </a:cubicBezTo>
                  <a:lnTo>
                    <a:pt x="5577" y="0"/>
                  </a:lnTo>
                  <a:cubicBezTo>
                    <a:pt x="5586" y="0"/>
                    <a:pt x="5593" y="7"/>
                    <a:pt x="5593" y="16"/>
                  </a:cubicBezTo>
                  <a:cubicBezTo>
                    <a:pt x="5593" y="24"/>
                    <a:pt x="5586" y="32"/>
                    <a:pt x="5577" y="32"/>
                  </a:cubicBezTo>
                  <a:close/>
                  <a:moveTo>
                    <a:pt x="5481" y="32"/>
                  </a:moveTo>
                  <a:lnTo>
                    <a:pt x="5449" y="32"/>
                  </a:lnTo>
                  <a:cubicBezTo>
                    <a:pt x="5440" y="32"/>
                    <a:pt x="5433" y="24"/>
                    <a:pt x="5433" y="16"/>
                  </a:cubicBezTo>
                  <a:cubicBezTo>
                    <a:pt x="5433" y="7"/>
                    <a:pt x="5440" y="0"/>
                    <a:pt x="5449" y="0"/>
                  </a:cubicBezTo>
                  <a:lnTo>
                    <a:pt x="5481" y="0"/>
                  </a:lnTo>
                  <a:cubicBezTo>
                    <a:pt x="5490" y="0"/>
                    <a:pt x="5497" y="7"/>
                    <a:pt x="5497" y="16"/>
                  </a:cubicBezTo>
                  <a:cubicBezTo>
                    <a:pt x="5497" y="24"/>
                    <a:pt x="5490" y="32"/>
                    <a:pt x="5481" y="32"/>
                  </a:cubicBezTo>
                  <a:close/>
                  <a:moveTo>
                    <a:pt x="5385" y="32"/>
                  </a:moveTo>
                  <a:lnTo>
                    <a:pt x="5353" y="32"/>
                  </a:lnTo>
                  <a:cubicBezTo>
                    <a:pt x="5344" y="32"/>
                    <a:pt x="5337" y="24"/>
                    <a:pt x="5337" y="16"/>
                  </a:cubicBezTo>
                  <a:cubicBezTo>
                    <a:pt x="5337" y="7"/>
                    <a:pt x="5344" y="0"/>
                    <a:pt x="5353" y="0"/>
                  </a:cubicBezTo>
                  <a:lnTo>
                    <a:pt x="5385" y="0"/>
                  </a:lnTo>
                  <a:cubicBezTo>
                    <a:pt x="5394" y="0"/>
                    <a:pt x="5401" y="7"/>
                    <a:pt x="5401" y="16"/>
                  </a:cubicBezTo>
                  <a:cubicBezTo>
                    <a:pt x="5401" y="24"/>
                    <a:pt x="5394" y="32"/>
                    <a:pt x="5385" y="32"/>
                  </a:cubicBezTo>
                  <a:close/>
                  <a:moveTo>
                    <a:pt x="5289" y="32"/>
                  </a:moveTo>
                  <a:lnTo>
                    <a:pt x="5257" y="32"/>
                  </a:lnTo>
                  <a:cubicBezTo>
                    <a:pt x="5248" y="32"/>
                    <a:pt x="5241" y="24"/>
                    <a:pt x="5241" y="16"/>
                  </a:cubicBezTo>
                  <a:cubicBezTo>
                    <a:pt x="5241" y="7"/>
                    <a:pt x="5248" y="0"/>
                    <a:pt x="5257" y="0"/>
                  </a:cubicBezTo>
                  <a:lnTo>
                    <a:pt x="5289" y="0"/>
                  </a:lnTo>
                  <a:cubicBezTo>
                    <a:pt x="5298" y="0"/>
                    <a:pt x="5305" y="7"/>
                    <a:pt x="5305" y="16"/>
                  </a:cubicBezTo>
                  <a:cubicBezTo>
                    <a:pt x="5305" y="24"/>
                    <a:pt x="5298" y="32"/>
                    <a:pt x="5289" y="32"/>
                  </a:cubicBezTo>
                  <a:close/>
                  <a:moveTo>
                    <a:pt x="5193" y="32"/>
                  </a:moveTo>
                  <a:lnTo>
                    <a:pt x="5161" y="32"/>
                  </a:lnTo>
                  <a:cubicBezTo>
                    <a:pt x="5152" y="32"/>
                    <a:pt x="5145" y="24"/>
                    <a:pt x="5145" y="16"/>
                  </a:cubicBezTo>
                  <a:cubicBezTo>
                    <a:pt x="5145" y="7"/>
                    <a:pt x="5152" y="0"/>
                    <a:pt x="5161" y="0"/>
                  </a:cubicBezTo>
                  <a:lnTo>
                    <a:pt x="5193" y="0"/>
                  </a:lnTo>
                  <a:cubicBezTo>
                    <a:pt x="5202" y="0"/>
                    <a:pt x="5209" y="7"/>
                    <a:pt x="5209" y="16"/>
                  </a:cubicBezTo>
                  <a:cubicBezTo>
                    <a:pt x="5209" y="24"/>
                    <a:pt x="5202" y="32"/>
                    <a:pt x="5193" y="32"/>
                  </a:cubicBezTo>
                  <a:close/>
                  <a:moveTo>
                    <a:pt x="5097" y="32"/>
                  </a:moveTo>
                  <a:lnTo>
                    <a:pt x="5065" y="32"/>
                  </a:lnTo>
                  <a:cubicBezTo>
                    <a:pt x="5056" y="32"/>
                    <a:pt x="5049" y="24"/>
                    <a:pt x="5049" y="16"/>
                  </a:cubicBezTo>
                  <a:cubicBezTo>
                    <a:pt x="5049" y="7"/>
                    <a:pt x="5056" y="0"/>
                    <a:pt x="5065" y="0"/>
                  </a:cubicBezTo>
                  <a:lnTo>
                    <a:pt x="5097" y="0"/>
                  </a:lnTo>
                  <a:cubicBezTo>
                    <a:pt x="5106" y="0"/>
                    <a:pt x="5113" y="7"/>
                    <a:pt x="5113" y="16"/>
                  </a:cubicBezTo>
                  <a:cubicBezTo>
                    <a:pt x="5113" y="24"/>
                    <a:pt x="5106" y="32"/>
                    <a:pt x="5097" y="32"/>
                  </a:cubicBezTo>
                  <a:close/>
                  <a:moveTo>
                    <a:pt x="5001" y="32"/>
                  </a:moveTo>
                  <a:lnTo>
                    <a:pt x="4969" y="32"/>
                  </a:lnTo>
                  <a:cubicBezTo>
                    <a:pt x="4960" y="32"/>
                    <a:pt x="4953" y="24"/>
                    <a:pt x="4953" y="16"/>
                  </a:cubicBezTo>
                  <a:cubicBezTo>
                    <a:pt x="4953" y="7"/>
                    <a:pt x="4960" y="0"/>
                    <a:pt x="4969" y="0"/>
                  </a:cubicBezTo>
                  <a:lnTo>
                    <a:pt x="5001" y="0"/>
                  </a:lnTo>
                  <a:cubicBezTo>
                    <a:pt x="5010" y="0"/>
                    <a:pt x="5017" y="7"/>
                    <a:pt x="5017" y="16"/>
                  </a:cubicBezTo>
                  <a:cubicBezTo>
                    <a:pt x="5017" y="24"/>
                    <a:pt x="5010" y="32"/>
                    <a:pt x="5001" y="32"/>
                  </a:cubicBezTo>
                  <a:close/>
                  <a:moveTo>
                    <a:pt x="4905" y="32"/>
                  </a:moveTo>
                  <a:lnTo>
                    <a:pt x="4873" y="32"/>
                  </a:lnTo>
                  <a:cubicBezTo>
                    <a:pt x="4864" y="32"/>
                    <a:pt x="4857" y="24"/>
                    <a:pt x="4857" y="16"/>
                  </a:cubicBezTo>
                  <a:cubicBezTo>
                    <a:pt x="4857" y="7"/>
                    <a:pt x="4864" y="0"/>
                    <a:pt x="4873" y="0"/>
                  </a:cubicBezTo>
                  <a:lnTo>
                    <a:pt x="4905" y="0"/>
                  </a:lnTo>
                  <a:cubicBezTo>
                    <a:pt x="4914" y="0"/>
                    <a:pt x="4921" y="7"/>
                    <a:pt x="4921" y="16"/>
                  </a:cubicBezTo>
                  <a:cubicBezTo>
                    <a:pt x="4921" y="24"/>
                    <a:pt x="4914" y="32"/>
                    <a:pt x="4905" y="32"/>
                  </a:cubicBezTo>
                  <a:close/>
                  <a:moveTo>
                    <a:pt x="4809" y="32"/>
                  </a:moveTo>
                  <a:lnTo>
                    <a:pt x="4777" y="32"/>
                  </a:lnTo>
                  <a:cubicBezTo>
                    <a:pt x="4768" y="32"/>
                    <a:pt x="4761" y="24"/>
                    <a:pt x="4761" y="16"/>
                  </a:cubicBezTo>
                  <a:cubicBezTo>
                    <a:pt x="4761" y="7"/>
                    <a:pt x="4768" y="0"/>
                    <a:pt x="4777" y="0"/>
                  </a:cubicBezTo>
                  <a:lnTo>
                    <a:pt x="4809" y="0"/>
                  </a:lnTo>
                  <a:cubicBezTo>
                    <a:pt x="4818" y="0"/>
                    <a:pt x="4825" y="7"/>
                    <a:pt x="4825" y="16"/>
                  </a:cubicBezTo>
                  <a:cubicBezTo>
                    <a:pt x="4825" y="24"/>
                    <a:pt x="4818" y="32"/>
                    <a:pt x="4809" y="32"/>
                  </a:cubicBezTo>
                  <a:close/>
                  <a:moveTo>
                    <a:pt x="4713" y="32"/>
                  </a:moveTo>
                  <a:lnTo>
                    <a:pt x="4681" y="32"/>
                  </a:lnTo>
                  <a:cubicBezTo>
                    <a:pt x="4672" y="32"/>
                    <a:pt x="4665" y="24"/>
                    <a:pt x="4665" y="16"/>
                  </a:cubicBezTo>
                  <a:cubicBezTo>
                    <a:pt x="4665" y="7"/>
                    <a:pt x="4672" y="0"/>
                    <a:pt x="4681" y="0"/>
                  </a:cubicBezTo>
                  <a:lnTo>
                    <a:pt x="4713" y="0"/>
                  </a:lnTo>
                  <a:cubicBezTo>
                    <a:pt x="4722" y="0"/>
                    <a:pt x="4729" y="7"/>
                    <a:pt x="4729" y="16"/>
                  </a:cubicBezTo>
                  <a:cubicBezTo>
                    <a:pt x="4729" y="24"/>
                    <a:pt x="4722" y="32"/>
                    <a:pt x="4713" y="32"/>
                  </a:cubicBezTo>
                  <a:close/>
                  <a:moveTo>
                    <a:pt x="4617" y="32"/>
                  </a:moveTo>
                  <a:lnTo>
                    <a:pt x="4585" y="32"/>
                  </a:lnTo>
                  <a:cubicBezTo>
                    <a:pt x="4576" y="32"/>
                    <a:pt x="4569" y="24"/>
                    <a:pt x="4569" y="16"/>
                  </a:cubicBezTo>
                  <a:cubicBezTo>
                    <a:pt x="4569" y="7"/>
                    <a:pt x="4576" y="0"/>
                    <a:pt x="4585" y="0"/>
                  </a:cubicBezTo>
                  <a:lnTo>
                    <a:pt x="4617" y="0"/>
                  </a:lnTo>
                  <a:cubicBezTo>
                    <a:pt x="4626" y="0"/>
                    <a:pt x="4633" y="7"/>
                    <a:pt x="4633" y="16"/>
                  </a:cubicBezTo>
                  <a:cubicBezTo>
                    <a:pt x="4633" y="24"/>
                    <a:pt x="4626" y="32"/>
                    <a:pt x="4617" y="32"/>
                  </a:cubicBezTo>
                  <a:close/>
                  <a:moveTo>
                    <a:pt x="4521" y="32"/>
                  </a:moveTo>
                  <a:lnTo>
                    <a:pt x="4489" y="32"/>
                  </a:lnTo>
                  <a:cubicBezTo>
                    <a:pt x="4480" y="32"/>
                    <a:pt x="4473" y="24"/>
                    <a:pt x="4473" y="16"/>
                  </a:cubicBezTo>
                  <a:cubicBezTo>
                    <a:pt x="4473" y="7"/>
                    <a:pt x="4480" y="0"/>
                    <a:pt x="4489" y="0"/>
                  </a:cubicBezTo>
                  <a:lnTo>
                    <a:pt x="4521" y="0"/>
                  </a:lnTo>
                  <a:cubicBezTo>
                    <a:pt x="4530" y="0"/>
                    <a:pt x="4537" y="7"/>
                    <a:pt x="4537" y="16"/>
                  </a:cubicBezTo>
                  <a:cubicBezTo>
                    <a:pt x="4537" y="24"/>
                    <a:pt x="4530" y="32"/>
                    <a:pt x="4521" y="32"/>
                  </a:cubicBezTo>
                  <a:close/>
                  <a:moveTo>
                    <a:pt x="4425" y="32"/>
                  </a:moveTo>
                  <a:lnTo>
                    <a:pt x="4393" y="32"/>
                  </a:lnTo>
                  <a:cubicBezTo>
                    <a:pt x="4384" y="32"/>
                    <a:pt x="4377" y="24"/>
                    <a:pt x="4377" y="16"/>
                  </a:cubicBezTo>
                  <a:cubicBezTo>
                    <a:pt x="4377" y="7"/>
                    <a:pt x="4384" y="0"/>
                    <a:pt x="4393" y="0"/>
                  </a:cubicBezTo>
                  <a:lnTo>
                    <a:pt x="4425" y="0"/>
                  </a:lnTo>
                  <a:cubicBezTo>
                    <a:pt x="4434" y="0"/>
                    <a:pt x="4441" y="7"/>
                    <a:pt x="4441" y="16"/>
                  </a:cubicBezTo>
                  <a:cubicBezTo>
                    <a:pt x="4441" y="24"/>
                    <a:pt x="4434" y="32"/>
                    <a:pt x="4425" y="32"/>
                  </a:cubicBezTo>
                  <a:close/>
                  <a:moveTo>
                    <a:pt x="4329" y="32"/>
                  </a:moveTo>
                  <a:lnTo>
                    <a:pt x="4297" y="32"/>
                  </a:lnTo>
                  <a:cubicBezTo>
                    <a:pt x="4288" y="32"/>
                    <a:pt x="4281" y="24"/>
                    <a:pt x="4281" y="16"/>
                  </a:cubicBezTo>
                  <a:cubicBezTo>
                    <a:pt x="4281" y="7"/>
                    <a:pt x="4288" y="0"/>
                    <a:pt x="4297" y="0"/>
                  </a:cubicBezTo>
                  <a:lnTo>
                    <a:pt x="4329" y="0"/>
                  </a:lnTo>
                  <a:cubicBezTo>
                    <a:pt x="4338" y="0"/>
                    <a:pt x="4345" y="7"/>
                    <a:pt x="4345" y="16"/>
                  </a:cubicBezTo>
                  <a:cubicBezTo>
                    <a:pt x="4345" y="24"/>
                    <a:pt x="4338" y="32"/>
                    <a:pt x="4329" y="32"/>
                  </a:cubicBezTo>
                  <a:close/>
                  <a:moveTo>
                    <a:pt x="4233" y="32"/>
                  </a:moveTo>
                  <a:lnTo>
                    <a:pt x="4201" y="32"/>
                  </a:lnTo>
                  <a:cubicBezTo>
                    <a:pt x="4192" y="32"/>
                    <a:pt x="4185" y="24"/>
                    <a:pt x="4185" y="16"/>
                  </a:cubicBezTo>
                  <a:cubicBezTo>
                    <a:pt x="4185" y="7"/>
                    <a:pt x="4192" y="0"/>
                    <a:pt x="4201" y="0"/>
                  </a:cubicBezTo>
                  <a:lnTo>
                    <a:pt x="4233" y="0"/>
                  </a:lnTo>
                  <a:cubicBezTo>
                    <a:pt x="4242" y="0"/>
                    <a:pt x="4249" y="7"/>
                    <a:pt x="4249" y="16"/>
                  </a:cubicBezTo>
                  <a:cubicBezTo>
                    <a:pt x="4249" y="24"/>
                    <a:pt x="4242" y="32"/>
                    <a:pt x="4233" y="32"/>
                  </a:cubicBezTo>
                  <a:close/>
                  <a:moveTo>
                    <a:pt x="4137" y="32"/>
                  </a:moveTo>
                  <a:lnTo>
                    <a:pt x="4105" y="32"/>
                  </a:lnTo>
                  <a:cubicBezTo>
                    <a:pt x="4096" y="32"/>
                    <a:pt x="4089" y="24"/>
                    <a:pt x="4089" y="16"/>
                  </a:cubicBezTo>
                  <a:cubicBezTo>
                    <a:pt x="4089" y="7"/>
                    <a:pt x="4096" y="0"/>
                    <a:pt x="4105" y="0"/>
                  </a:cubicBezTo>
                  <a:lnTo>
                    <a:pt x="4137" y="0"/>
                  </a:lnTo>
                  <a:cubicBezTo>
                    <a:pt x="4146" y="0"/>
                    <a:pt x="4153" y="7"/>
                    <a:pt x="4153" y="16"/>
                  </a:cubicBezTo>
                  <a:cubicBezTo>
                    <a:pt x="4153" y="24"/>
                    <a:pt x="4146" y="32"/>
                    <a:pt x="4137" y="32"/>
                  </a:cubicBezTo>
                  <a:close/>
                  <a:moveTo>
                    <a:pt x="4041" y="32"/>
                  </a:moveTo>
                  <a:lnTo>
                    <a:pt x="4009" y="32"/>
                  </a:lnTo>
                  <a:cubicBezTo>
                    <a:pt x="4000" y="32"/>
                    <a:pt x="3993" y="24"/>
                    <a:pt x="3993" y="16"/>
                  </a:cubicBezTo>
                  <a:cubicBezTo>
                    <a:pt x="3993" y="7"/>
                    <a:pt x="4000" y="0"/>
                    <a:pt x="4009" y="0"/>
                  </a:cubicBezTo>
                  <a:lnTo>
                    <a:pt x="4041" y="0"/>
                  </a:lnTo>
                  <a:cubicBezTo>
                    <a:pt x="4050" y="0"/>
                    <a:pt x="4057" y="7"/>
                    <a:pt x="4057" y="16"/>
                  </a:cubicBezTo>
                  <a:cubicBezTo>
                    <a:pt x="4057" y="24"/>
                    <a:pt x="4050" y="32"/>
                    <a:pt x="4041" y="32"/>
                  </a:cubicBezTo>
                  <a:close/>
                  <a:moveTo>
                    <a:pt x="3945" y="32"/>
                  </a:moveTo>
                  <a:lnTo>
                    <a:pt x="3913" y="32"/>
                  </a:lnTo>
                  <a:cubicBezTo>
                    <a:pt x="3904" y="32"/>
                    <a:pt x="3897" y="24"/>
                    <a:pt x="3897" y="16"/>
                  </a:cubicBezTo>
                  <a:cubicBezTo>
                    <a:pt x="3897" y="7"/>
                    <a:pt x="3904" y="0"/>
                    <a:pt x="3913" y="0"/>
                  </a:cubicBezTo>
                  <a:lnTo>
                    <a:pt x="3945" y="0"/>
                  </a:lnTo>
                  <a:cubicBezTo>
                    <a:pt x="3954" y="0"/>
                    <a:pt x="3961" y="7"/>
                    <a:pt x="3961" y="16"/>
                  </a:cubicBezTo>
                  <a:cubicBezTo>
                    <a:pt x="3961" y="24"/>
                    <a:pt x="3954" y="32"/>
                    <a:pt x="3945" y="32"/>
                  </a:cubicBezTo>
                  <a:close/>
                  <a:moveTo>
                    <a:pt x="3849" y="32"/>
                  </a:moveTo>
                  <a:lnTo>
                    <a:pt x="3817" y="32"/>
                  </a:lnTo>
                  <a:cubicBezTo>
                    <a:pt x="3808" y="32"/>
                    <a:pt x="3801" y="24"/>
                    <a:pt x="3801" y="16"/>
                  </a:cubicBezTo>
                  <a:cubicBezTo>
                    <a:pt x="3801" y="7"/>
                    <a:pt x="3808" y="0"/>
                    <a:pt x="3817" y="0"/>
                  </a:cubicBezTo>
                  <a:lnTo>
                    <a:pt x="3849" y="0"/>
                  </a:lnTo>
                  <a:cubicBezTo>
                    <a:pt x="3858" y="0"/>
                    <a:pt x="3865" y="7"/>
                    <a:pt x="3865" y="16"/>
                  </a:cubicBezTo>
                  <a:cubicBezTo>
                    <a:pt x="3865" y="24"/>
                    <a:pt x="3858" y="32"/>
                    <a:pt x="3849" y="32"/>
                  </a:cubicBezTo>
                  <a:close/>
                  <a:moveTo>
                    <a:pt x="3753" y="32"/>
                  </a:moveTo>
                  <a:lnTo>
                    <a:pt x="3721" y="32"/>
                  </a:lnTo>
                  <a:cubicBezTo>
                    <a:pt x="3712" y="32"/>
                    <a:pt x="3705" y="24"/>
                    <a:pt x="3705" y="16"/>
                  </a:cubicBezTo>
                  <a:cubicBezTo>
                    <a:pt x="3705" y="7"/>
                    <a:pt x="3712" y="0"/>
                    <a:pt x="3721" y="0"/>
                  </a:cubicBezTo>
                  <a:lnTo>
                    <a:pt x="3753" y="0"/>
                  </a:lnTo>
                  <a:cubicBezTo>
                    <a:pt x="3762" y="0"/>
                    <a:pt x="3769" y="7"/>
                    <a:pt x="3769" y="16"/>
                  </a:cubicBezTo>
                  <a:cubicBezTo>
                    <a:pt x="3769" y="24"/>
                    <a:pt x="3762" y="32"/>
                    <a:pt x="3753" y="32"/>
                  </a:cubicBezTo>
                  <a:close/>
                  <a:moveTo>
                    <a:pt x="3657" y="32"/>
                  </a:moveTo>
                  <a:lnTo>
                    <a:pt x="3625" y="32"/>
                  </a:lnTo>
                  <a:cubicBezTo>
                    <a:pt x="3616" y="32"/>
                    <a:pt x="3609" y="24"/>
                    <a:pt x="3609" y="16"/>
                  </a:cubicBezTo>
                  <a:cubicBezTo>
                    <a:pt x="3609" y="7"/>
                    <a:pt x="3616" y="0"/>
                    <a:pt x="3625" y="0"/>
                  </a:cubicBezTo>
                  <a:lnTo>
                    <a:pt x="3657" y="0"/>
                  </a:lnTo>
                  <a:cubicBezTo>
                    <a:pt x="3666" y="0"/>
                    <a:pt x="3673" y="7"/>
                    <a:pt x="3673" y="16"/>
                  </a:cubicBezTo>
                  <a:cubicBezTo>
                    <a:pt x="3673" y="24"/>
                    <a:pt x="3666" y="32"/>
                    <a:pt x="3657" y="32"/>
                  </a:cubicBezTo>
                  <a:close/>
                  <a:moveTo>
                    <a:pt x="3561" y="32"/>
                  </a:moveTo>
                  <a:lnTo>
                    <a:pt x="3529" y="32"/>
                  </a:lnTo>
                  <a:cubicBezTo>
                    <a:pt x="3520" y="32"/>
                    <a:pt x="3513" y="24"/>
                    <a:pt x="3513" y="16"/>
                  </a:cubicBezTo>
                  <a:cubicBezTo>
                    <a:pt x="3513" y="7"/>
                    <a:pt x="3520" y="0"/>
                    <a:pt x="3529" y="0"/>
                  </a:cubicBezTo>
                  <a:lnTo>
                    <a:pt x="3561" y="0"/>
                  </a:lnTo>
                  <a:cubicBezTo>
                    <a:pt x="3570" y="0"/>
                    <a:pt x="3577" y="7"/>
                    <a:pt x="3577" y="16"/>
                  </a:cubicBezTo>
                  <a:cubicBezTo>
                    <a:pt x="3577" y="24"/>
                    <a:pt x="3570" y="32"/>
                    <a:pt x="3561" y="32"/>
                  </a:cubicBezTo>
                  <a:close/>
                  <a:moveTo>
                    <a:pt x="3465" y="32"/>
                  </a:moveTo>
                  <a:lnTo>
                    <a:pt x="3433" y="32"/>
                  </a:lnTo>
                  <a:cubicBezTo>
                    <a:pt x="3424" y="32"/>
                    <a:pt x="3417" y="24"/>
                    <a:pt x="3417" y="16"/>
                  </a:cubicBezTo>
                  <a:cubicBezTo>
                    <a:pt x="3417" y="7"/>
                    <a:pt x="3424" y="0"/>
                    <a:pt x="3433" y="0"/>
                  </a:cubicBezTo>
                  <a:lnTo>
                    <a:pt x="3465" y="0"/>
                  </a:lnTo>
                  <a:cubicBezTo>
                    <a:pt x="3474" y="0"/>
                    <a:pt x="3481" y="7"/>
                    <a:pt x="3481" y="16"/>
                  </a:cubicBezTo>
                  <a:cubicBezTo>
                    <a:pt x="3481" y="24"/>
                    <a:pt x="3474" y="32"/>
                    <a:pt x="3465" y="32"/>
                  </a:cubicBezTo>
                  <a:close/>
                  <a:moveTo>
                    <a:pt x="3369" y="32"/>
                  </a:moveTo>
                  <a:lnTo>
                    <a:pt x="3337" y="32"/>
                  </a:lnTo>
                  <a:cubicBezTo>
                    <a:pt x="3328" y="32"/>
                    <a:pt x="3321" y="24"/>
                    <a:pt x="3321" y="16"/>
                  </a:cubicBezTo>
                  <a:cubicBezTo>
                    <a:pt x="3321" y="7"/>
                    <a:pt x="3328" y="0"/>
                    <a:pt x="3337" y="0"/>
                  </a:cubicBezTo>
                  <a:lnTo>
                    <a:pt x="3369" y="0"/>
                  </a:lnTo>
                  <a:cubicBezTo>
                    <a:pt x="3378" y="0"/>
                    <a:pt x="3385" y="7"/>
                    <a:pt x="3385" y="16"/>
                  </a:cubicBezTo>
                  <a:cubicBezTo>
                    <a:pt x="3385" y="24"/>
                    <a:pt x="3378" y="32"/>
                    <a:pt x="3369" y="32"/>
                  </a:cubicBezTo>
                  <a:close/>
                  <a:moveTo>
                    <a:pt x="3273" y="32"/>
                  </a:moveTo>
                  <a:lnTo>
                    <a:pt x="3241" y="32"/>
                  </a:lnTo>
                  <a:cubicBezTo>
                    <a:pt x="3232" y="32"/>
                    <a:pt x="3225" y="24"/>
                    <a:pt x="3225" y="16"/>
                  </a:cubicBezTo>
                  <a:cubicBezTo>
                    <a:pt x="3225" y="7"/>
                    <a:pt x="3232" y="0"/>
                    <a:pt x="3241" y="0"/>
                  </a:cubicBezTo>
                  <a:lnTo>
                    <a:pt x="3273" y="0"/>
                  </a:lnTo>
                  <a:cubicBezTo>
                    <a:pt x="3282" y="0"/>
                    <a:pt x="3289" y="7"/>
                    <a:pt x="3289" y="16"/>
                  </a:cubicBezTo>
                  <a:cubicBezTo>
                    <a:pt x="3289" y="24"/>
                    <a:pt x="3282" y="32"/>
                    <a:pt x="3273" y="32"/>
                  </a:cubicBezTo>
                  <a:close/>
                  <a:moveTo>
                    <a:pt x="3177" y="32"/>
                  </a:moveTo>
                  <a:lnTo>
                    <a:pt x="3145" y="32"/>
                  </a:lnTo>
                  <a:cubicBezTo>
                    <a:pt x="3136" y="32"/>
                    <a:pt x="3129" y="24"/>
                    <a:pt x="3129" y="16"/>
                  </a:cubicBezTo>
                  <a:cubicBezTo>
                    <a:pt x="3129" y="7"/>
                    <a:pt x="3136" y="0"/>
                    <a:pt x="3145" y="0"/>
                  </a:cubicBezTo>
                  <a:lnTo>
                    <a:pt x="3177" y="0"/>
                  </a:lnTo>
                  <a:cubicBezTo>
                    <a:pt x="3186" y="0"/>
                    <a:pt x="3193" y="7"/>
                    <a:pt x="3193" y="16"/>
                  </a:cubicBezTo>
                  <a:cubicBezTo>
                    <a:pt x="3193" y="24"/>
                    <a:pt x="3186" y="32"/>
                    <a:pt x="3177" y="32"/>
                  </a:cubicBezTo>
                  <a:close/>
                  <a:moveTo>
                    <a:pt x="3081" y="32"/>
                  </a:moveTo>
                  <a:lnTo>
                    <a:pt x="3049" y="32"/>
                  </a:lnTo>
                  <a:cubicBezTo>
                    <a:pt x="3040" y="32"/>
                    <a:pt x="3033" y="24"/>
                    <a:pt x="3033" y="16"/>
                  </a:cubicBezTo>
                  <a:cubicBezTo>
                    <a:pt x="3033" y="7"/>
                    <a:pt x="3040" y="0"/>
                    <a:pt x="3049" y="0"/>
                  </a:cubicBezTo>
                  <a:lnTo>
                    <a:pt x="3081" y="0"/>
                  </a:lnTo>
                  <a:cubicBezTo>
                    <a:pt x="3090" y="0"/>
                    <a:pt x="3097" y="7"/>
                    <a:pt x="3097" y="16"/>
                  </a:cubicBezTo>
                  <a:cubicBezTo>
                    <a:pt x="3097" y="24"/>
                    <a:pt x="3090" y="32"/>
                    <a:pt x="3081" y="32"/>
                  </a:cubicBezTo>
                  <a:close/>
                  <a:moveTo>
                    <a:pt x="2985" y="32"/>
                  </a:moveTo>
                  <a:lnTo>
                    <a:pt x="2953" y="32"/>
                  </a:lnTo>
                  <a:cubicBezTo>
                    <a:pt x="2944" y="32"/>
                    <a:pt x="2937" y="24"/>
                    <a:pt x="2937" y="16"/>
                  </a:cubicBezTo>
                  <a:cubicBezTo>
                    <a:pt x="2937" y="7"/>
                    <a:pt x="2944" y="0"/>
                    <a:pt x="2953" y="0"/>
                  </a:cubicBezTo>
                  <a:lnTo>
                    <a:pt x="2985" y="0"/>
                  </a:lnTo>
                  <a:cubicBezTo>
                    <a:pt x="2994" y="0"/>
                    <a:pt x="3001" y="7"/>
                    <a:pt x="3001" y="16"/>
                  </a:cubicBezTo>
                  <a:cubicBezTo>
                    <a:pt x="3001" y="24"/>
                    <a:pt x="2994" y="32"/>
                    <a:pt x="2985" y="32"/>
                  </a:cubicBezTo>
                  <a:close/>
                  <a:moveTo>
                    <a:pt x="2889" y="32"/>
                  </a:moveTo>
                  <a:lnTo>
                    <a:pt x="2857" y="32"/>
                  </a:lnTo>
                  <a:cubicBezTo>
                    <a:pt x="2848" y="32"/>
                    <a:pt x="2841" y="24"/>
                    <a:pt x="2841" y="16"/>
                  </a:cubicBezTo>
                  <a:cubicBezTo>
                    <a:pt x="2841" y="7"/>
                    <a:pt x="2848" y="0"/>
                    <a:pt x="2857" y="0"/>
                  </a:cubicBezTo>
                  <a:lnTo>
                    <a:pt x="2889" y="0"/>
                  </a:lnTo>
                  <a:cubicBezTo>
                    <a:pt x="2898" y="0"/>
                    <a:pt x="2905" y="7"/>
                    <a:pt x="2905" y="16"/>
                  </a:cubicBezTo>
                  <a:cubicBezTo>
                    <a:pt x="2905" y="24"/>
                    <a:pt x="2898" y="32"/>
                    <a:pt x="2889" y="32"/>
                  </a:cubicBezTo>
                  <a:close/>
                  <a:moveTo>
                    <a:pt x="2793" y="32"/>
                  </a:moveTo>
                  <a:lnTo>
                    <a:pt x="2761" y="32"/>
                  </a:lnTo>
                  <a:cubicBezTo>
                    <a:pt x="2752" y="32"/>
                    <a:pt x="2745" y="24"/>
                    <a:pt x="2745" y="16"/>
                  </a:cubicBezTo>
                  <a:cubicBezTo>
                    <a:pt x="2745" y="7"/>
                    <a:pt x="2752" y="0"/>
                    <a:pt x="2761" y="0"/>
                  </a:cubicBezTo>
                  <a:lnTo>
                    <a:pt x="2793" y="0"/>
                  </a:lnTo>
                  <a:cubicBezTo>
                    <a:pt x="2802" y="0"/>
                    <a:pt x="2809" y="7"/>
                    <a:pt x="2809" y="16"/>
                  </a:cubicBezTo>
                  <a:cubicBezTo>
                    <a:pt x="2809" y="24"/>
                    <a:pt x="2802" y="32"/>
                    <a:pt x="2793" y="32"/>
                  </a:cubicBezTo>
                  <a:close/>
                  <a:moveTo>
                    <a:pt x="2697" y="32"/>
                  </a:moveTo>
                  <a:lnTo>
                    <a:pt x="2665" y="32"/>
                  </a:lnTo>
                  <a:cubicBezTo>
                    <a:pt x="2656" y="32"/>
                    <a:pt x="2649" y="24"/>
                    <a:pt x="2649" y="16"/>
                  </a:cubicBezTo>
                  <a:cubicBezTo>
                    <a:pt x="2649" y="7"/>
                    <a:pt x="2656" y="0"/>
                    <a:pt x="2665" y="0"/>
                  </a:cubicBezTo>
                  <a:lnTo>
                    <a:pt x="2697" y="0"/>
                  </a:lnTo>
                  <a:cubicBezTo>
                    <a:pt x="2706" y="0"/>
                    <a:pt x="2713" y="7"/>
                    <a:pt x="2713" y="16"/>
                  </a:cubicBezTo>
                  <a:cubicBezTo>
                    <a:pt x="2713" y="24"/>
                    <a:pt x="2706" y="32"/>
                    <a:pt x="2697" y="32"/>
                  </a:cubicBezTo>
                  <a:close/>
                  <a:moveTo>
                    <a:pt x="2601" y="32"/>
                  </a:moveTo>
                  <a:lnTo>
                    <a:pt x="2569" y="32"/>
                  </a:lnTo>
                  <a:cubicBezTo>
                    <a:pt x="2560" y="32"/>
                    <a:pt x="2553" y="24"/>
                    <a:pt x="2553" y="16"/>
                  </a:cubicBezTo>
                  <a:cubicBezTo>
                    <a:pt x="2553" y="7"/>
                    <a:pt x="2560" y="0"/>
                    <a:pt x="2569" y="0"/>
                  </a:cubicBezTo>
                  <a:lnTo>
                    <a:pt x="2601" y="0"/>
                  </a:lnTo>
                  <a:cubicBezTo>
                    <a:pt x="2610" y="0"/>
                    <a:pt x="2617" y="7"/>
                    <a:pt x="2617" y="16"/>
                  </a:cubicBezTo>
                  <a:cubicBezTo>
                    <a:pt x="2617" y="24"/>
                    <a:pt x="2610" y="32"/>
                    <a:pt x="2601" y="32"/>
                  </a:cubicBezTo>
                  <a:close/>
                  <a:moveTo>
                    <a:pt x="2505" y="32"/>
                  </a:moveTo>
                  <a:lnTo>
                    <a:pt x="2473" y="32"/>
                  </a:lnTo>
                  <a:cubicBezTo>
                    <a:pt x="2464" y="32"/>
                    <a:pt x="2457" y="24"/>
                    <a:pt x="2457" y="16"/>
                  </a:cubicBezTo>
                  <a:cubicBezTo>
                    <a:pt x="2457" y="7"/>
                    <a:pt x="2464" y="0"/>
                    <a:pt x="2473" y="0"/>
                  </a:cubicBezTo>
                  <a:lnTo>
                    <a:pt x="2505" y="0"/>
                  </a:lnTo>
                  <a:cubicBezTo>
                    <a:pt x="2514" y="0"/>
                    <a:pt x="2521" y="7"/>
                    <a:pt x="2521" y="16"/>
                  </a:cubicBezTo>
                  <a:cubicBezTo>
                    <a:pt x="2521" y="24"/>
                    <a:pt x="2514" y="32"/>
                    <a:pt x="2505" y="32"/>
                  </a:cubicBezTo>
                  <a:close/>
                  <a:moveTo>
                    <a:pt x="2409" y="32"/>
                  </a:moveTo>
                  <a:lnTo>
                    <a:pt x="2377" y="32"/>
                  </a:lnTo>
                  <a:cubicBezTo>
                    <a:pt x="2368" y="32"/>
                    <a:pt x="2361" y="24"/>
                    <a:pt x="2361" y="16"/>
                  </a:cubicBezTo>
                  <a:cubicBezTo>
                    <a:pt x="2361" y="7"/>
                    <a:pt x="2368" y="0"/>
                    <a:pt x="2377" y="0"/>
                  </a:cubicBezTo>
                  <a:lnTo>
                    <a:pt x="2409" y="0"/>
                  </a:lnTo>
                  <a:cubicBezTo>
                    <a:pt x="2418" y="0"/>
                    <a:pt x="2425" y="7"/>
                    <a:pt x="2425" y="16"/>
                  </a:cubicBezTo>
                  <a:cubicBezTo>
                    <a:pt x="2425" y="24"/>
                    <a:pt x="2418" y="32"/>
                    <a:pt x="2409" y="32"/>
                  </a:cubicBezTo>
                  <a:close/>
                  <a:moveTo>
                    <a:pt x="2313" y="32"/>
                  </a:moveTo>
                  <a:lnTo>
                    <a:pt x="2281" y="32"/>
                  </a:lnTo>
                  <a:cubicBezTo>
                    <a:pt x="2272" y="32"/>
                    <a:pt x="2265" y="24"/>
                    <a:pt x="2265" y="16"/>
                  </a:cubicBezTo>
                  <a:cubicBezTo>
                    <a:pt x="2265" y="7"/>
                    <a:pt x="2272" y="0"/>
                    <a:pt x="2281" y="0"/>
                  </a:cubicBezTo>
                  <a:lnTo>
                    <a:pt x="2313" y="0"/>
                  </a:lnTo>
                  <a:cubicBezTo>
                    <a:pt x="2322" y="0"/>
                    <a:pt x="2329" y="7"/>
                    <a:pt x="2329" y="16"/>
                  </a:cubicBezTo>
                  <a:cubicBezTo>
                    <a:pt x="2329" y="24"/>
                    <a:pt x="2322" y="32"/>
                    <a:pt x="2313" y="32"/>
                  </a:cubicBezTo>
                  <a:close/>
                  <a:moveTo>
                    <a:pt x="2217" y="32"/>
                  </a:moveTo>
                  <a:lnTo>
                    <a:pt x="2185" y="32"/>
                  </a:lnTo>
                  <a:cubicBezTo>
                    <a:pt x="2176" y="32"/>
                    <a:pt x="2169" y="24"/>
                    <a:pt x="2169" y="16"/>
                  </a:cubicBezTo>
                  <a:cubicBezTo>
                    <a:pt x="2169" y="7"/>
                    <a:pt x="2176" y="0"/>
                    <a:pt x="2185" y="0"/>
                  </a:cubicBezTo>
                  <a:lnTo>
                    <a:pt x="2217" y="0"/>
                  </a:lnTo>
                  <a:cubicBezTo>
                    <a:pt x="2226" y="0"/>
                    <a:pt x="2233" y="7"/>
                    <a:pt x="2233" y="16"/>
                  </a:cubicBezTo>
                  <a:cubicBezTo>
                    <a:pt x="2233" y="24"/>
                    <a:pt x="2226" y="32"/>
                    <a:pt x="2217" y="32"/>
                  </a:cubicBezTo>
                  <a:close/>
                  <a:moveTo>
                    <a:pt x="2121" y="32"/>
                  </a:moveTo>
                  <a:lnTo>
                    <a:pt x="2089" y="32"/>
                  </a:lnTo>
                  <a:cubicBezTo>
                    <a:pt x="2080" y="32"/>
                    <a:pt x="2073" y="24"/>
                    <a:pt x="2073" y="16"/>
                  </a:cubicBezTo>
                  <a:cubicBezTo>
                    <a:pt x="2073" y="7"/>
                    <a:pt x="2080" y="0"/>
                    <a:pt x="2089" y="0"/>
                  </a:cubicBezTo>
                  <a:lnTo>
                    <a:pt x="2121" y="0"/>
                  </a:lnTo>
                  <a:cubicBezTo>
                    <a:pt x="2130" y="0"/>
                    <a:pt x="2137" y="7"/>
                    <a:pt x="2137" y="16"/>
                  </a:cubicBezTo>
                  <a:cubicBezTo>
                    <a:pt x="2137" y="24"/>
                    <a:pt x="2130" y="32"/>
                    <a:pt x="2121" y="32"/>
                  </a:cubicBezTo>
                  <a:close/>
                  <a:moveTo>
                    <a:pt x="2025" y="32"/>
                  </a:moveTo>
                  <a:lnTo>
                    <a:pt x="1993" y="32"/>
                  </a:lnTo>
                  <a:cubicBezTo>
                    <a:pt x="1984" y="32"/>
                    <a:pt x="1977" y="24"/>
                    <a:pt x="1977" y="16"/>
                  </a:cubicBezTo>
                  <a:cubicBezTo>
                    <a:pt x="1977" y="7"/>
                    <a:pt x="1984" y="0"/>
                    <a:pt x="1993" y="0"/>
                  </a:cubicBezTo>
                  <a:lnTo>
                    <a:pt x="2025" y="0"/>
                  </a:lnTo>
                  <a:cubicBezTo>
                    <a:pt x="2034" y="0"/>
                    <a:pt x="2041" y="7"/>
                    <a:pt x="2041" y="16"/>
                  </a:cubicBezTo>
                  <a:cubicBezTo>
                    <a:pt x="2041" y="24"/>
                    <a:pt x="2034" y="32"/>
                    <a:pt x="2025" y="32"/>
                  </a:cubicBezTo>
                  <a:close/>
                  <a:moveTo>
                    <a:pt x="1929" y="32"/>
                  </a:moveTo>
                  <a:lnTo>
                    <a:pt x="1897" y="32"/>
                  </a:lnTo>
                  <a:cubicBezTo>
                    <a:pt x="1888" y="32"/>
                    <a:pt x="1881" y="24"/>
                    <a:pt x="1881" y="16"/>
                  </a:cubicBezTo>
                  <a:cubicBezTo>
                    <a:pt x="1881" y="7"/>
                    <a:pt x="1888" y="0"/>
                    <a:pt x="1897" y="0"/>
                  </a:cubicBezTo>
                  <a:lnTo>
                    <a:pt x="1929" y="0"/>
                  </a:lnTo>
                  <a:cubicBezTo>
                    <a:pt x="1938" y="0"/>
                    <a:pt x="1945" y="7"/>
                    <a:pt x="1945" y="16"/>
                  </a:cubicBezTo>
                  <a:cubicBezTo>
                    <a:pt x="1945" y="24"/>
                    <a:pt x="1938" y="32"/>
                    <a:pt x="1929" y="32"/>
                  </a:cubicBezTo>
                  <a:close/>
                  <a:moveTo>
                    <a:pt x="1833" y="32"/>
                  </a:moveTo>
                  <a:lnTo>
                    <a:pt x="1801" y="32"/>
                  </a:lnTo>
                  <a:cubicBezTo>
                    <a:pt x="1792" y="32"/>
                    <a:pt x="1785" y="24"/>
                    <a:pt x="1785" y="16"/>
                  </a:cubicBezTo>
                  <a:cubicBezTo>
                    <a:pt x="1785" y="7"/>
                    <a:pt x="1792" y="0"/>
                    <a:pt x="1801" y="0"/>
                  </a:cubicBezTo>
                  <a:lnTo>
                    <a:pt x="1833" y="0"/>
                  </a:lnTo>
                  <a:cubicBezTo>
                    <a:pt x="1842" y="0"/>
                    <a:pt x="1849" y="7"/>
                    <a:pt x="1849" y="16"/>
                  </a:cubicBezTo>
                  <a:cubicBezTo>
                    <a:pt x="1849" y="24"/>
                    <a:pt x="1842" y="32"/>
                    <a:pt x="1833" y="32"/>
                  </a:cubicBezTo>
                  <a:close/>
                  <a:moveTo>
                    <a:pt x="1737" y="32"/>
                  </a:moveTo>
                  <a:lnTo>
                    <a:pt x="1705" y="32"/>
                  </a:lnTo>
                  <a:cubicBezTo>
                    <a:pt x="1696" y="32"/>
                    <a:pt x="1689" y="24"/>
                    <a:pt x="1689" y="16"/>
                  </a:cubicBezTo>
                  <a:cubicBezTo>
                    <a:pt x="1689" y="7"/>
                    <a:pt x="1696" y="0"/>
                    <a:pt x="1705" y="0"/>
                  </a:cubicBezTo>
                  <a:lnTo>
                    <a:pt x="1737" y="0"/>
                  </a:lnTo>
                  <a:cubicBezTo>
                    <a:pt x="1746" y="0"/>
                    <a:pt x="1753" y="7"/>
                    <a:pt x="1753" y="16"/>
                  </a:cubicBezTo>
                  <a:cubicBezTo>
                    <a:pt x="1753" y="24"/>
                    <a:pt x="1746" y="32"/>
                    <a:pt x="1737" y="32"/>
                  </a:cubicBezTo>
                  <a:close/>
                  <a:moveTo>
                    <a:pt x="1641" y="32"/>
                  </a:moveTo>
                  <a:lnTo>
                    <a:pt x="1609" y="32"/>
                  </a:lnTo>
                  <a:cubicBezTo>
                    <a:pt x="1600" y="32"/>
                    <a:pt x="1593" y="24"/>
                    <a:pt x="1593" y="16"/>
                  </a:cubicBezTo>
                  <a:cubicBezTo>
                    <a:pt x="1593" y="7"/>
                    <a:pt x="1600" y="0"/>
                    <a:pt x="1609" y="0"/>
                  </a:cubicBezTo>
                  <a:lnTo>
                    <a:pt x="1641" y="0"/>
                  </a:lnTo>
                  <a:cubicBezTo>
                    <a:pt x="1650" y="0"/>
                    <a:pt x="1657" y="7"/>
                    <a:pt x="1657" y="16"/>
                  </a:cubicBezTo>
                  <a:cubicBezTo>
                    <a:pt x="1657" y="24"/>
                    <a:pt x="1650" y="32"/>
                    <a:pt x="1641" y="32"/>
                  </a:cubicBezTo>
                  <a:close/>
                  <a:moveTo>
                    <a:pt x="1545" y="32"/>
                  </a:moveTo>
                  <a:lnTo>
                    <a:pt x="1513" y="32"/>
                  </a:lnTo>
                  <a:cubicBezTo>
                    <a:pt x="1504" y="32"/>
                    <a:pt x="1497" y="24"/>
                    <a:pt x="1497" y="16"/>
                  </a:cubicBezTo>
                  <a:cubicBezTo>
                    <a:pt x="1497" y="7"/>
                    <a:pt x="1504" y="0"/>
                    <a:pt x="1513" y="0"/>
                  </a:cubicBezTo>
                  <a:lnTo>
                    <a:pt x="1545" y="0"/>
                  </a:lnTo>
                  <a:cubicBezTo>
                    <a:pt x="1554" y="0"/>
                    <a:pt x="1561" y="7"/>
                    <a:pt x="1561" y="16"/>
                  </a:cubicBezTo>
                  <a:cubicBezTo>
                    <a:pt x="1561" y="24"/>
                    <a:pt x="1554" y="32"/>
                    <a:pt x="1545" y="32"/>
                  </a:cubicBezTo>
                  <a:close/>
                  <a:moveTo>
                    <a:pt x="1449" y="32"/>
                  </a:moveTo>
                  <a:lnTo>
                    <a:pt x="1417" y="32"/>
                  </a:lnTo>
                  <a:cubicBezTo>
                    <a:pt x="1408" y="32"/>
                    <a:pt x="1401" y="24"/>
                    <a:pt x="1401" y="16"/>
                  </a:cubicBezTo>
                  <a:cubicBezTo>
                    <a:pt x="1401" y="7"/>
                    <a:pt x="1408" y="0"/>
                    <a:pt x="1417" y="0"/>
                  </a:cubicBezTo>
                  <a:lnTo>
                    <a:pt x="1449" y="0"/>
                  </a:lnTo>
                  <a:cubicBezTo>
                    <a:pt x="1458" y="0"/>
                    <a:pt x="1465" y="7"/>
                    <a:pt x="1465" y="16"/>
                  </a:cubicBezTo>
                  <a:cubicBezTo>
                    <a:pt x="1465" y="24"/>
                    <a:pt x="1458" y="32"/>
                    <a:pt x="1449" y="32"/>
                  </a:cubicBezTo>
                  <a:close/>
                  <a:moveTo>
                    <a:pt x="1353" y="32"/>
                  </a:moveTo>
                  <a:lnTo>
                    <a:pt x="1321" y="32"/>
                  </a:lnTo>
                  <a:cubicBezTo>
                    <a:pt x="1312" y="32"/>
                    <a:pt x="1305" y="24"/>
                    <a:pt x="1305" y="16"/>
                  </a:cubicBezTo>
                  <a:cubicBezTo>
                    <a:pt x="1305" y="7"/>
                    <a:pt x="1312" y="0"/>
                    <a:pt x="1321" y="0"/>
                  </a:cubicBezTo>
                  <a:lnTo>
                    <a:pt x="1353" y="0"/>
                  </a:lnTo>
                  <a:cubicBezTo>
                    <a:pt x="1362" y="0"/>
                    <a:pt x="1369" y="7"/>
                    <a:pt x="1369" y="16"/>
                  </a:cubicBezTo>
                  <a:cubicBezTo>
                    <a:pt x="1369" y="24"/>
                    <a:pt x="1362" y="32"/>
                    <a:pt x="1353" y="32"/>
                  </a:cubicBezTo>
                  <a:close/>
                  <a:moveTo>
                    <a:pt x="1257" y="32"/>
                  </a:moveTo>
                  <a:lnTo>
                    <a:pt x="1225" y="32"/>
                  </a:lnTo>
                  <a:cubicBezTo>
                    <a:pt x="1216" y="32"/>
                    <a:pt x="1209" y="24"/>
                    <a:pt x="1209" y="16"/>
                  </a:cubicBezTo>
                  <a:cubicBezTo>
                    <a:pt x="1209" y="7"/>
                    <a:pt x="1216" y="0"/>
                    <a:pt x="1225" y="0"/>
                  </a:cubicBezTo>
                  <a:lnTo>
                    <a:pt x="1257" y="0"/>
                  </a:lnTo>
                  <a:cubicBezTo>
                    <a:pt x="1266" y="0"/>
                    <a:pt x="1273" y="7"/>
                    <a:pt x="1273" y="16"/>
                  </a:cubicBezTo>
                  <a:cubicBezTo>
                    <a:pt x="1273" y="24"/>
                    <a:pt x="1266" y="32"/>
                    <a:pt x="1257" y="32"/>
                  </a:cubicBezTo>
                  <a:close/>
                  <a:moveTo>
                    <a:pt x="1161" y="32"/>
                  </a:moveTo>
                  <a:lnTo>
                    <a:pt x="1129" y="32"/>
                  </a:lnTo>
                  <a:cubicBezTo>
                    <a:pt x="1120" y="32"/>
                    <a:pt x="1113" y="24"/>
                    <a:pt x="1113" y="16"/>
                  </a:cubicBezTo>
                  <a:cubicBezTo>
                    <a:pt x="1113" y="7"/>
                    <a:pt x="1120" y="0"/>
                    <a:pt x="1129" y="0"/>
                  </a:cubicBezTo>
                  <a:lnTo>
                    <a:pt x="1161" y="0"/>
                  </a:lnTo>
                  <a:cubicBezTo>
                    <a:pt x="1170" y="0"/>
                    <a:pt x="1177" y="7"/>
                    <a:pt x="1177" y="16"/>
                  </a:cubicBezTo>
                  <a:cubicBezTo>
                    <a:pt x="1177" y="24"/>
                    <a:pt x="1170" y="32"/>
                    <a:pt x="1161" y="32"/>
                  </a:cubicBezTo>
                  <a:close/>
                  <a:moveTo>
                    <a:pt x="1065" y="32"/>
                  </a:moveTo>
                  <a:lnTo>
                    <a:pt x="1033" y="32"/>
                  </a:lnTo>
                  <a:cubicBezTo>
                    <a:pt x="1024" y="32"/>
                    <a:pt x="1017" y="24"/>
                    <a:pt x="1017" y="16"/>
                  </a:cubicBezTo>
                  <a:cubicBezTo>
                    <a:pt x="1017" y="7"/>
                    <a:pt x="1024" y="0"/>
                    <a:pt x="1033" y="0"/>
                  </a:cubicBezTo>
                  <a:lnTo>
                    <a:pt x="1065" y="0"/>
                  </a:lnTo>
                  <a:cubicBezTo>
                    <a:pt x="1074" y="0"/>
                    <a:pt x="1081" y="7"/>
                    <a:pt x="1081" y="16"/>
                  </a:cubicBezTo>
                  <a:cubicBezTo>
                    <a:pt x="1081" y="24"/>
                    <a:pt x="1074" y="32"/>
                    <a:pt x="1065" y="32"/>
                  </a:cubicBezTo>
                  <a:close/>
                  <a:moveTo>
                    <a:pt x="969" y="32"/>
                  </a:moveTo>
                  <a:lnTo>
                    <a:pt x="937" y="32"/>
                  </a:lnTo>
                  <a:cubicBezTo>
                    <a:pt x="928" y="32"/>
                    <a:pt x="921" y="24"/>
                    <a:pt x="921" y="16"/>
                  </a:cubicBezTo>
                  <a:cubicBezTo>
                    <a:pt x="921" y="7"/>
                    <a:pt x="928" y="0"/>
                    <a:pt x="937" y="0"/>
                  </a:cubicBezTo>
                  <a:lnTo>
                    <a:pt x="969" y="0"/>
                  </a:lnTo>
                  <a:cubicBezTo>
                    <a:pt x="978" y="0"/>
                    <a:pt x="985" y="7"/>
                    <a:pt x="985" y="16"/>
                  </a:cubicBezTo>
                  <a:cubicBezTo>
                    <a:pt x="985" y="24"/>
                    <a:pt x="978" y="32"/>
                    <a:pt x="969" y="32"/>
                  </a:cubicBezTo>
                  <a:close/>
                  <a:moveTo>
                    <a:pt x="873" y="32"/>
                  </a:moveTo>
                  <a:lnTo>
                    <a:pt x="841" y="32"/>
                  </a:lnTo>
                  <a:cubicBezTo>
                    <a:pt x="832" y="32"/>
                    <a:pt x="825" y="24"/>
                    <a:pt x="825" y="16"/>
                  </a:cubicBezTo>
                  <a:cubicBezTo>
                    <a:pt x="825" y="7"/>
                    <a:pt x="832" y="0"/>
                    <a:pt x="841" y="0"/>
                  </a:cubicBezTo>
                  <a:lnTo>
                    <a:pt x="873" y="0"/>
                  </a:lnTo>
                  <a:cubicBezTo>
                    <a:pt x="882" y="0"/>
                    <a:pt x="889" y="7"/>
                    <a:pt x="889" y="16"/>
                  </a:cubicBezTo>
                  <a:cubicBezTo>
                    <a:pt x="889" y="24"/>
                    <a:pt x="882" y="32"/>
                    <a:pt x="873" y="32"/>
                  </a:cubicBezTo>
                  <a:close/>
                  <a:moveTo>
                    <a:pt x="777" y="32"/>
                  </a:moveTo>
                  <a:lnTo>
                    <a:pt x="745" y="32"/>
                  </a:lnTo>
                  <a:cubicBezTo>
                    <a:pt x="736" y="32"/>
                    <a:pt x="729" y="24"/>
                    <a:pt x="729" y="16"/>
                  </a:cubicBezTo>
                  <a:cubicBezTo>
                    <a:pt x="729" y="7"/>
                    <a:pt x="736" y="0"/>
                    <a:pt x="745" y="0"/>
                  </a:cubicBezTo>
                  <a:lnTo>
                    <a:pt x="777" y="0"/>
                  </a:lnTo>
                  <a:cubicBezTo>
                    <a:pt x="786" y="0"/>
                    <a:pt x="793" y="7"/>
                    <a:pt x="793" y="16"/>
                  </a:cubicBezTo>
                  <a:cubicBezTo>
                    <a:pt x="793" y="24"/>
                    <a:pt x="786" y="32"/>
                    <a:pt x="777" y="32"/>
                  </a:cubicBezTo>
                  <a:close/>
                  <a:moveTo>
                    <a:pt x="681" y="32"/>
                  </a:moveTo>
                  <a:lnTo>
                    <a:pt x="649" y="32"/>
                  </a:lnTo>
                  <a:cubicBezTo>
                    <a:pt x="640" y="32"/>
                    <a:pt x="633" y="24"/>
                    <a:pt x="633" y="16"/>
                  </a:cubicBezTo>
                  <a:cubicBezTo>
                    <a:pt x="633" y="7"/>
                    <a:pt x="640" y="0"/>
                    <a:pt x="649" y="0"/>
                  </a:cubicBezTo>
                  <a:lnTo>
                    <a:pt x="681" y="0"/>
                  </a:lnTo>
                  <a:cubicBezTo>
                    <a:pt x="690" y="0"/>
                    <a:pt x="697" y="7"/>
                    <a:pt x="697" y="16"/>
                  </a:cubicBezTo>
                  <a:cubicBezTo>
                    <a:pt x="697" y="24"/>
                    <a:pt x="690" y="32"/>
                    <a:pt x="681" y="32"/>
                  </a:cubicBezTo>
                  <a:close/>
                  <a:moveTo>
                    <a:pt x="585" y="32"/>
                  </a:moveTo>
                  <a:lnTo>
                    <a:pt x="553" y="32"/>
                  </a:lnTo>
                  <a:cubicBezTo>
                    <a:pt x="544" y="32"/>
                    <a:pt x="537" y="24"/>
                    <a:pt x="537" y="16"/>
                  </a:cubicBezTo>
                  <a:cubicBezTo>
                    <a:pt x="537" y="7"/>
                    <a:pt x="544" y="0"/>
                    <a:pt x="553" y="0"/>
                  </a:cubicBezTo>
                  <a:lnTo>
                    <a:pt x="585" y="0"/>
                  </a:lnTo>
                  <a:cubicBezTo>
                    <a:pt x="594" y="0"/>
                    <a:pt x="601" y="7"/>
                    <a:pt x="601" y="16"/>
                  </a:cubicBezTo>
                  <a:cubicBezTo>
                    <a:pt x="601" y="24"/>
                    <a:pt x="594" y="32"/>
                    <a:pt x="585" y="32"/>
                  </a:cubicBezTo>
                  <a:close/>
                  <a:moveTo>
                    <a:pt x="489" y="32"/>
                  </a:moveTo>
                  <a:lnTo>
                    <a:pt x="457" y="32"/>
                  </a:lnTo>
                  <a:cubicBezTo>
                    <a:pt x="448" y="32"/>
                    <a:pt x="441" y="24"/>
                    <a:pt x="441" y="16"/>
                  </a:cubicBezTo>
                  <a:cubicBezTo>
                    <a:pt x="441" y="7"/>
                    <a:pt x="448" y="0"/>
                    <a:pt x="457" y="0"/>
                  </a:cubicBezTo>
                  <a:lnTo>
                    <a:pt x="489" y="0"/>
                  </a:lnTo>
                  <a:cubicBezTo>
                    <a:pt x="498" y="0"/>
                    <a:pt x="505" y="7"/>
                    <a:pt x="505" y="16"/>
                  </a:cubicBezTo>
                  <a:cubicBezTo>
                    <a:pt x="505" y="24"/>
                    <a:pt x="498" y="32"/>
                    <a:pt x="489" y="32"/>
                  </a:cubicBezTo>
                  <a:close/>
                  <a:moveTo>
                    <a:pt x="393" y="32"/>
                  </a:moveTo>
                  <a:lnTo>
                    <a:pt x="361" y="32"/>
                  </a:lnTo>
                  <a:cubicBezTo>
                    <a:pt x="352" y="32"/>
                    <a:pt x="345" y="24"/>
                    <a:pt x="345" y="16"/>
                  </a:cubicBezTo>
                  <a:cubicBezTo>
                    <a:pt x="345" y="7"/>
                    <a:pt x="352" y="0"/>
                    <a:pt x="361" y="0"/>
                  </a:cubicBezTo>
                  <a:lnTo>
                    <a:pt x="393" y="0"/>
                  </a:lnTo>
                  <a:cubicBezTo>
                    <a:pt x="402" y="0"/>
                    <a:pt x="409" y="7"/>
                    <a:pt x="409" y="16"/>
                  </a:cubicBezTo>
                  <a:cubicBezTo>
                    <a:pt x="409" y="24"/>
                    <a:pt x="402" y="32"/>
                    <a:pt x="393" y="32"/>
                  </a:cubicBezTo>
                  <a:close/>
                  <a:moveTo>
                    <a:pt x="297" y="32"/>
                  </a:moveTo>
                  <a:lnTo>
                    <a:pt x="265" y="32"/>
                  </a:lnTo>
                  <a:cubicBezTo>
                    <a:pt x="256" y="32"/>
                    <a:pt x="249" y="24"/>
                    <a:pt x="249" y="16"/>
                  </a:cubicBezTo>
                  <a:cubicBezTo>
                    <a:pt x="249" y="7"/>
                    <a:pt x="256" y="0"/>
                    <a:pt x="265" y="0"/>
                  </a:cubicBezTo>
                  <a:lnTo>
                    <a:pt x="297" y="0"/>
                  </a:lnTo>
                  <a:cubicBezTo>
                    <a:pt x="306" y="0"/>
                    <a:pt x="313" y="7"/>
                    <a:pt x="313" y="16"/>
                  </a:cubicBezTo>
                  <a:cubicBezTo>
                    <a:pt x="313" y="24"/>
                    <a:pt x="306" y="32"/>
                    <a:pt x="297" y="32"/>
                  </a:cubicBezTo>
                  <a:close/>
                  <a:moveTo>
                    <a:pt x="201" y="32"/>
                  </a:moveTo>
                  <a:lnTo>
                    <a:pt x="169" y="32"/>
                  </a:lnTo>
                  <a:cubicBezTo>
                    <a:pt x="160" y="32"/>
                    <a:pt x="153" y="24"/>
                    <a:pt x="153" y="16"/>
                  </a:cubicBezTo>
                  <a:cubicBezTo>
                    <a:pt x="153" y="7"/>
                    <a:pt x="160" y="0"/>
                    <a:pt x="169" y="0"/>
                  </a:cubicBezTo>
                  <a:lnTo>
                    <a:pt x="201" y="0"/>
                  </a:lnTo>
                  <a:cubicBezTo>
                    <a:pt x="210" y="0"/>
                    <a:pt x="217" y="7"/>
                    <a:pt x="217" y="16"/>
                  </a:cubicBezTo>
                  <a:cubicBezTo>
                    <a:pt x="217" y="24"/>
                    <a:pt x="210" y="32"/>
                    <a:pt x="201" y="32"/>
                  </a:cubicBezTo>
                  <a:close/>
                  <a:moveTo>
                    <a:pt x="105" y="32"/>
                  </a:moveTo>
                  <a:lnTo>
                    <a:pt x="73" y="32"/>
                  </a:lnTo>
                  <a:cubicBezTo>
                    <a:pt x="64" y="32"/>
                    <a:pt x="57" y="24"/>
                    <a:pt x="57" y="16"/>
                  </a:cubicBezTo>
                  <a:cubicBezTo>
                    <a:pt x="57" y="7"/>
                    <a:pt x="64" y="0"/>
                    <a:pt x="73" y="0"/>
                  </a:cubicBezTo>
                  <a:lnTo>
                    <a:pt x="105" y="0"/>
                  </a:lnTo>
                  <a:cubicBezTo>
                    <a:pt x="114" y="0"/>
                    <a:pt x="121" y="7"/>
                    <a:pt x="121" y="16"/>
                  </a:cubicBezTo>
                  <a:cubicBezTo>
                    <a:pt x="121" y="24"/>
                    <a:pt x="114" y="32"/>
                    <a:pt x="105" y="32"/>
                  </a:cubicBezTo>
                  <a:close/>
                </a:path>
              </a:pathLst>
            </a:custGeom>
            <a:solidFill>
              <a:srgbClr val="00B050"/>
            </a:solidFill>
            <a:ln w="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3">
              <a:extLst>
                <a:ext uri="{FF2B5EF4-FFF2-40B4-BE49-F238E27FC236}">
                  <a16:creationId xmlns:a16="http://schemas.microsoft.com/office/drawing/2014/main" id="{C8598334-EA28-4BF8-8505-959DDC6D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8" y="2180"/>
              <a:ext cx="590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Proof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4">
              <a:extLst>
                <a:ext uri="{FF2B5EF4-FFF2-40B4-BE49-F238E27FC236}">
                  <a16:creationId xmlns:a16="http://schemas.microsoft.com/office/drawing/2014/main" id="{C4045A11-FCEE-424B-A93E-569551AFA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07" y="2180"/>
              <a:ext cx="17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5">
              <a:extLst>
                <a:ext uri="{FF2B5EF4-FFF2-40B4-BE49-F238E27FC236}">
                  <a16:creationId xmlns:a16="http://schemas.microsoft.com/office/drawing/2014/main" id="{1AF75216-2AAE-445B-8F02-54963B8BB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72" y="2180"/>
              <a:ext cx="290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of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66">
              <a:extLst>
                <a:ext uri="{FF2B5EF4-FFF2-40B4-BE49-F238E27FC236}">
                  <a16:creationId xmlns:a16="http://schemas.microsoft.com/office/drawing/2014/main" id="{414F798D-1BD4-48A8-A528-42981A23A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7" y="2180"/>
              <a:ext cx="17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67">
              <a:extLst>
                <a:ext uri="{FF2B5EF4-FFF2-40B4-BE49-F238E27FC236}">
                  <a16:creationId xmlns:a16="http://schemas.microsoft.com/office/drawing/2014/main" id="{AE587544-E7F3-47BC-AB97-739006F62B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12" y="2180"/>
              <a:ext cx="811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700" b="0" i="0" u="none" strike="noStrike" cap="none" normalizeH="0" baseline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concept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Freeform 68">
              <a:extLst>
                <a:ext uri="{FF2B5EF4-FFF2-40B4-BE49-F238E27FC236}">
                  <a16:creationId xmlns:a16="http://schemas.microsoft.com/office/drawing/2014/main" id="{6EAE9ADC-114F-43E0-9357-71A41C6C29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729" y="2558"/>
              <a:ext cx="2664" cy="1632"/>
            </a:xfrm>
            <a:custGeom>
              <a:avLst/>
              <a:gdLst>
                <a:gd name="T0" fmla="*/ 32 w 8087"/>
                <a:gd name="T1" fmla="*/ 464 h 4940"/>
                <a:gd name="T2" fmla="*/ 0 w 8087"/>
                <a:gd name="T3" fmla="*/ 848 h 4940"/>
                <a:gd name="T4" fmla="*/ 16 w 8087"/>
                <a:gd name="T5" fmla="*/ 1184 h 4940"/>
                <a:gd name="T6" fmla="*/ 32 w 8087"/>
                <a:gd name="T7" fmla="*/ 1680 h 4940"/>
                <a:gd name="T8" fmla="*/ 16 w 8087"/>
                <a:gd name="T9" fmla="*/ 2112 h 4940"/>
                <a:gd name="T10" fmla="*/ 0 w 8087"/>
                <a:gd name="T11" fmla="*/ 2448 h 4940"/>
                <a:gd name="T12" fmla="*/ 32 w 8087"/>
                <a:gd name="T13" fmla="*/ 2832 h 4940"/>
                <a:gd name="T14" fmla="*/ 32 w 8087"/>
                <a:gd name="T15" fmla="*/ 3344 h 4940"/>
                <a:gd name="T16" fmla="*/ 0 w 8087"/>
                <a:gd name="T17" fmla="*/ 3728 h 4940"/>
                <a:gd name="T18" fmla="*/ 16 w 8087"/>
                <a:gd name="T19" fmla="*/ 4064 h 4940"/>
                <a:gd name="T20" fmla="*/ 32 w 8087"/>
                <a:gd name="T21" fmla="*/ 4560 h 4940"/>
                <a:gd name="T22" fmla="*/ 83 w 8087"/>
                <a:gd name="T23" fmla="*/ 4924 h 4940"/>
                <a:gd name="T24" fmla="*/ 419 w 8087"/>
                <a:gd name="T25" fmla="*/ 4940 h 4940"/>
                <a:gd name="T26" fmla="*/ 803 w 8087"/>
                <a:gd name="T27" fmla="*/ 4908 h 4940"/>
                <a:gd name="T28" fmla="*/ 1315 w 8087"/>
                <a:gd name="T29" fmla="*/ 4908 h 4940"/>
                <a:gd name="T30" fmla="*/ 1699 w 8087"/>
                <a:gd name="T31" fmla="*/ 4940 h 4940"/>
                <a:gd name="T32" fmla="*/ 2035 w 8087"/>
                <a:gd name="T33" fmla="*/ 4924 h 4940"/>
                <a:gd name="T34" fmla="*/ 2531 w 8087"/>
                <a:gd name="T35" fmla="*/ 4908 h 4940"/>
                <a:gd name="T36" fmla="*/ 2963 w 8087"/>
                <a:gd name="T37" fmla="*/ 4924 h 4940"/>
                <a:gd name="T38" fmla="*/ 3299 w 8087"/>
                <a:gd name="T39" fmla="*/ 4940 h 4940"/>
                <a:gd name="T40" fmla="*/ 3683 w 8087"/>
                <a:gd name="T41" fmla="*/ 4908 h 4940"/>
                <a:gd name="T42" fmla="*/ 4195 w 8087"/>
                <a:gd name="T43" fmla="*/ 4908 h 4940"/>
                <a:gd name="T44" fmla="*/ 4579 w 8087"/>
                <a:gd name="T45" fmla="*/ 4940 h 4940"/>
                <a:gd name="T46" fmla="*/ 4915 w 8087"/>
                <a:gd name="T47" fmla="*/ 4924 h 4940"/>
                <a:gd name="T48" fmla="*/ 5411 w 8087"/>
                <a:gd name="T49" fmla="*/ 4908 h 4940"/>
                <a:gd name="T50" fmla="*/ 5843 w 8087"/>
                <a:gd name="T51" fmla="*/ 4924 h 4940"/>
                <a:gd name="T52" fmla="*/ 6179 w 8087"/>
                <a:gd name="T53" fmla="*/ 4940 h 4940"/>
                <a:gd name="T54" fmla="*/ 6563 w 8087"/>
                <a:gd name="T55" fmla="*/ 4908 h 4940"/>
                <a:gd name="T56" fmla="*/ 7075 w 8087"/>
                <a:gd name="T57" fmla="*/ 4908 h 4940"/>
                <a:gd name="T58" fmla="*/ 7459 w 8087"/>
                <a:gd name="T59" fmla="*/ 4940 h 4940"/>
                <a:gd name="T60" fmla="*/ 7795 w 8087"/>
                <a:gd name="T61" fmla="*/ 4924 h 4940"/>
                <a:gd name="T62" fmla="*/ 8055 w 8087"/>
                <a:gd name="T63" fmla="*/ 4704 h 4940"/>
                <a:gd name="T64" fmla="*/ 8071 w 8087"/>
                <a:gd name="T65" fmla="*/ 4272 h 4940"/>
                <a:gd name="T66" fmla="*/ 8087 w 8087"/>
                <a:gd name="T67" fmla="*/ 3936 h 4940"/>
                <a:gd name="T68" fmla="*/ 8055 w 8087"/>
                <a:gd name="T69" fmla="*/ 3552 h 4940"/>
                <a:gd name="T70" fmla="*/ 8055 w 8087"/>
                <a:gd name="T71" fmla="*/ 3040 h 4940"/>
                <a:gd name="T72" fmla="*/ 8087 w 8087"/>
                <a:gd name="T73" fmla="*/ 2656 h 4940"/>
                <a:gd name="T74" fmla="*/ 8071 w 8087"/>
                <a:gd name="T75" fmla="*/ 2320 h 4940"/>
                <a:gd name="T76" fmla="*/ 8055 w 8087"/>
                <a:gd name="T77" fmla="*/ 1824 h 4940"/>
                <a:gd name="T78" fmla="*/ 8071 w 8087"/>
                <a:gd name="T79" fmla="*/ 1392 h 4940"/>
                <a:gd name="T80" fmla="*/ 8087 w 8087"/>
                <a:gd name="T81" fmla="*/ 1056 h 4940"/>
                <a:gd name="T82" fmla="*/ 8055 w 8087"/>
                <a:gd name="T83" fmla="*/ 672 h 4940"/>
                <a:gd name="T84" fmla="*/ 8055 w 8087"/>
                <a:gd name="T85" fmla="*/ 160 h 4940"/>
                <a:gd name="T86" fmla="*/ 7832 w 8087"/>
                <a:gd name="T87" fmla="*/ 0 h 4940"/>
                <a:gd name="T88" fmla="*/ 7496 w 8087"/>
                <a:gd name="T89" fmla="*/ 16 h 4940"/>
                <a:gd name="T90" fmla="*/ 7000 w 8087"/>
                <a:gd name="T91" fmla="*/ 32 h 4940"/>
                <a:gd name="T92" fmla="*/ 6568 w 8087"/>
                <a:gd name="T93" fmla="*/ 16 h 4940"/>
                <a:gd name="T94" fmla="*/ 6232 w 8087"/>
                <a:gd name="T95" fmla="*/ 0 h 4940"/>
                <a:gd name="T96" fmla="*/ 5848 w 8087"/>
                <a:gd name="T97" fmla="*/ 32 h 4940"/>
                <a:gd name="T98" fmla="*/ 5336 w 8087"/>
                <a:gd name="T99" fmla="*/ 32 h 4940"/>
                <a:gd name="T100" fmla="*/ 4952 w 8087"/>
                <a:gd name="T101" fmla="*/ 0 h 4940"/>
                <a:gd name="T102" fmla="*/ 4616 w 8087"/>
                <a:gd name="T103" fmla="*/ 16 h 4940"/>
                <a:gd name="T104" fmla="*/ 4120 w 8087"/>
                <a:gd name="T105" fmla="*/ 32 h 4940"/>
                <a:gd name="T106" fmla="*/ 3688 w 8087"/>
                <a:gd name="T107" fmla="*/ 16 h 4940"/>
                <a:gd name="T108" fmla="*/ 3352 w 8087"/>
                <a:gd name="T109" fmla="*/ 0 h 4940"/>
                <a:gd name="T110" fmla="*/ 2968 w 8087"/>
                <a:gd name="T111" fmla="*/ 32 h 4940"/>
                <a:gd name="T112" fmla="*/ 2456 w 8087"/>
                <a:gd name="T113" fmla="*/ 32 h 4940"/>
                <a:gd name="T114" fmla="*/ 2072 w 8087"/>
                <a:gd name="T115" fmla="*/ 0 h 4940"/>
                <a:gd name="T116" fmla="*/ 1736 w 8087"/>
                <a:gd name="T117" fmla="*/ 16 h 4940"/>
                <a:gd name="T118" fmla="*/ 1240 w 8087"/>
                <a:gd name="T119" fmla="*/ 32 h 4940"/>
                <a:gd name="T120" fmla="*/ 808 w 8087"/>
                <a:gd name="T121" fmla="*/ 16 h 4940"/>
                <a:gd name="T122" fmla="*/ 472 w 8087"/>
                <a:gd name="T123" fmla="*/ 0 h 4940"/>
                <a:gd name="T124" fmla="*/ 88 w 8087"/>
                <a:gd name="T125" fmla="*/ 32 h 4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087" h="4940">
                  <a:moveTo>
                    <a:pt x="32" y="48"/>
                  </a:moveTo>
                  <a:lnTo>
                    <a:pt x="32" y="80"/>
                  </a:lnTo>
                  <a:cubicBezTo>
                    <a:pt x="32" y="88"/>
                    <a:pt x="25" y="96"/>
                    <a:pt x="16" y="96"/>
                  </a:cubicBezTo>
                  <a:cubicBezTo>
                    <a:pt x="7" y="96"/>
                    <a:pt x="0" y="88"/>
                    <a:pt x="0" y="80"/>
                  </a:cubicBezTo>
                  <a:lnTo>
                    <a:pt x="0" y="48"/>
                  </a:lnTo>
                  <a:cubicBezTo>
                    <a:pt x="0" y="39"/>
                    <a:pt x="7" y="32"/>
                    <a:pt x="16" y="32"/>
                  </a:cubicBezTo>
                  <a:cubicBezTo>
                    <a:pt x="25" y="32"/>
                    <a:pt x="32" y="39"/>
                    <a:pt x="32" y="48"/>
                  </a:cubicBezTo>
                  <a:close/>
                  <a:moveTo>
                    <a:pt x="32" y="144"/>
                  </a:moveTo>
                  <a:lnTo>
                    <a:pt x="32" y="176"/>
                  </a:lnTo>
                  <a:cubicBezTo>
                    <a:pt x="32" y="184"/>
                    <a:pt x="25" y="192"/>
                    <a:pt x="16" y="192"/>
                  </a:cubicBezTo>
                  <a:cubicBezTo>
                    <a:pt x="7" y="192"/>
                    <a:pt x="0" y="184"/>
                    <a:pt x="0" y="176"/>
                  </a:cubicBezTo>
                  <a:lnTo>
                    <a:pt x="0" y="144"/>
                  </a:lnTo>
                  <a:cubicBezTo>
                    <a:pt x="0" y="135"/>
                    <a:pt x="7" y="128"/>
                    <a:pt x="16" y="128"/>
                  </a:cubicBezTo>
                  <a:cubicBezTo>
                    <a:pt x="25" y="128"/>
                    <a:pt x="32" y="135"/>
                    <a:pt x="32" y="144"/>
                  </a:cubicBezTo>
                  <a:close/>
                  <a:moveTo>
                    <a:pt x="32" y="240"/>
                  </a:moveTo>
                  <a:lnTo>
                    <a:pt x="32" y="272"/>
                  </a:lnTo>
                  <a:cubicBezTo>
                    <a:pt x="32" y="280"/>
                    <a:pt x="25" y="288"/>
                    <a:pt x="16" y="288"/>
                  </a:cubicBezTo>
                  <a:cubicBezTo>
                    <a:pt x="7" y="288"/>
                    <a:pt x="0" y="280"/>
                    <a:pt x="0" y="272"/>
                  </a:cubicBezTo>
                  <a:lnTo>
                    <a:pt x="0" y="240"/>
                  </a:lnTo>
                  <a:cubicBezTo>
                    <a:pt x="0" y="231"/>
                    <a:pt x="7" y="224"/>
                    <a:pt x="16" y="224"/>
                  </a:cubicBezTo>
                  <a:cubicBezTo>
                    <a:pt x="25" y="224"/>
                    <a:pt x="32" y="231"/>
                    <a:pt x="32" y="240"/>
                  </a:cubicBezTo>
                  <a:close/>
                  <a:moveTo>
                    <a:pt x="32" y="336"/>
                  </a:moveTo>
                  <a:lnTo>
                    <a:pt x="32" y="368"/>
                  </a:lnTo>
                  <a:cubicBezTo>
                    <a:pt x="32" y="376"/>
                    <a:pt x="25" y="384"/>
                    <a:pt x="16" y="384"/>
                  </a:cubicBezTo>
                  <a:cubicBezTo>
                    <a:pt x="7" y="384"/>
                    <a:pt x="0" y="376"/>
                    <a:pt x="0" y="368"/>
                  </a:cubicBezTo>
                  <a:lnTo>
                    <a:pt x="0" y="336"/>
                  </a:lnTo>
                  <a:cubicBezTo>
                    <a:pt x="0" y="327"/>
                    <a:pt x="7" y="320"/>
                    <a:pt x="16" y="320"/>
                  </a:cubicBezTo>
                  <a:cubicBezTo>
                    <a:pt x="25" y="320"/>
                    <a:pt x="32" y="327"/>
                    <a:pt x="32" y="336"/>
                  </a:cubicBezTo>
                  <a:close/>
                  <a:moveTo>
                    <a:pt x="32" y="432"/>
                  </a:moveTo>
                  <a:lnTo>
                    <a:pt x="32" y="464"/>
                  </a:lnTo>
                  <a:cubicBezTo>
                    <a:pt x="32" y="472"/>
                    <a:pt x="25" y="480"/>
                    <a:pt x="16" y="480"/>
                  </a:cubicBezTo>
                  <a:cubicBezTo>
                    <a:pt x="7" y="480"/>
                    <a:pt x="0" y="472"/>
                    <a:pt x="0" y="464"/>
                  </a:cubicBezTo>
                  <a:lnTo>
                    <a:pt x="0" y="432"/>
                  </a:lnTo>
                  <a:cubicBezTo>
                    <a:pt x="0" y="423"/>
                    <a:pt x="7" y="416"/>
                    <a:pt x="16" y="416"/>
                  </a:cubicBezTo>
                  <a:cubicBezTo>
                    <a:pt x="25" y="416"/>
                    <a:pt x="32" y="423"/>
                    <a:pt x="32" y="432"/>
                  </a:cubicBezTo>
                  <a:close/>
                  <a:moveTo>
                    <a:pt x="32" y="528"/>
                  </a:moveTo>
                  <a:lnTo>
                    <a:pt x="32" y="560"/>
                  </a:lnTo>
                  <a:cubicBezTo>
                    <a:pt x="32" y="568"/>
                    <a:pt x="25" y="576"/>
                    <a:pt x="16" y="576"/>
                  </a:cubicBezTo>
                  <a:cubicBezTo>
                    <a:pt x="7" y="576"/>
                    <a:pt x="0" y="568"/>
                    <a:pt x="0" y="560"/>
                  </a:cubicBezTo>
                  <a:lnTo>
                    <a:pt x="0" y="528"/>
                  </a:lnTo>
                  <a:cubicBezTo>
                    <a:pt x="0" y="519"/>
                    <a:pt x="7" y="512"/>
                    <a:pt x="16" y="512"/>
                  </a:cubicBezTo>
                  <a:cubicBezTo>
                    <a:pt x="25" y="512"/>
                    <a:pt x="32" y="519"/>
                    <a:pt x="32" y="528"/>
                  </a:cubicBezTo>
                  <a:close/>
                  <a:moveTo>
                    <a:pt x="32" y="624"/>
                  </a:moveTo>
                  <a:lnTo>
                    <a:pt x="32" y="656"/>
                  </a:lnTo>
                  <a:cubicBezTo>
                    <a:pt x="32" y="664"/>
                    <a:pt x="25" y="672"/>
                    <a:pt x="16" y="672"/>
                  </a:cubicBezTo>
                  <a:cubicBezTo>
                    <a:pt x="7" y="672"/>
                    <a:pt x="0" y="664"/>
                    <a:pt x="0" y="656"/>
                  </a:cubicBezTo>
                  <a:lnTo>
                    <a:pt x="0" y="624"/>
                  </a:lnTo>
                  <a:cubicBezTo>
                    <a:pt x="0" y="615"/>
                    <a:pt x="7" y="608"/>
                    <a:pt x="16" y="608"/>
                  </a:cubicBezTo>
                  <a:cubicBezTo>
                    <a:pt x="25" y="608"/>
                    <a:pt x="32" y="615"/>
                    <a:pt x="32" y="624"/>
                  </a:cubicBezTo>
                  <a:close/>
                  <a:moveTo>
                    <a:pt x="32" y="720"/>
                  </a:moveTo>
                  <a:lnTo>
                    <a:pt x="32" y="752"/>
                  </a:lnTo>
                  <a:cubicBezTo>
                    <a:pt x="32" y="760"/>
                    <a:pt x="25" y="768"/>
                    <a:pt x="16" y="768"/>
                  </a:cubicBezTo>
                  <a:cubicBezTo>
                    <a:pt x="7" y="768"/>
                    <a:pt x="0" y="760"/>
                    <a:pt x="0" y="752"/>
                  </a:cubicBezTo>
                  <a:lnTo>
                    <a:pt x="0" y="720"/>
                  </a:lnTo>
                  <a:cubicBezTo>
                    <a:pt x="0" y="711"/>
                    <a:pt x="7" y="704"/>
                    <a:pt x="16" y="704"/>
                  </a:cubicBezTo>
                  <a:cubicBezTo>
                    <a:pt x="25" y="704"/>
                    <a:pt x="32" y="711"/>
                    <a:pt x="32" y="720"/>
                  </a:cubicBezTo>
                  <a:close/>
                  <a:moveTo>
                    <a:pt x="32" y="816"/>
                  </a:moveTo>
                  <a:lnTo>
                    <a:pt x="32" y="848"/>
                  </a:lnTo>
                  <a:cubicBezTo>
                    <a:pt x="32" y="856"/>
                    <a:pt x="25" y="864"/>
                    <a:pt x="16" y="864"/>
                  </a:cubicBezTo>
                  <a:cubicBezTo>
                    <a:pt x="7" y="864"/>
                    <a:pt x="0" y="856"/>
                    <a:pt x="0" y="848"/>
                  </a:cubicBezTo>
                  <a:lnTo>
                    <a:pt x="0" y="816"/>
                  </a:lnTo>
                  <a:cubicBezTo>
                    <a:pt x="0" y="807"/>
                    <a:pt x="7" y="800"/>
                    <a:pt x="16" y="800"/>
                  </a:cubicBezTo>
                  <a:cubicBezTo>
                    <a:pt x="25" y="800"/>
                    <a:pt x="32" y="807"/>
                    <a:pt x="32" y="816"/>
                  </a:cubicBezTo>
                  <a:close/>
                  <a:moveTo>
                    <a:pt x="32" y="912"/>
                  </a:moveTo>
                  <a:lnTo>
                    <a:pt x="32" y="944"/>
                  </a:lnTo>
                  <a:cubicBezTo>
                    <a:pt x="32" y="952"/>
                    <a:pt x="25" y="960"/>
                    <a:pt x="16" y="960"/>
                  </a:cubicBezTo>
                  <a:cubicBezTo>
                    <a:pt x="7" y="960"/>
                    <a:pt x="0" y="952"/>
                    <a:pt x="0" y="944"/>
                  </a:cubicBezTo>
                  <a:lnTo>
                    <a:pt x="0" y="912"/>
                  </a:lnTo>
                  <a:cubicBezTo>
                    <a:pt x="0" y="903"/>
                    <a:pt x="7" y="896"/>
                    <a:pt x="16" y="896"/>
                  </a:cubicBezTo>
                  <a:cubicBezTo>
                    <a:pt x="25" y="896"/>
                    <a:pt x="32" y="903"/>
                    <a:pt x="32" y="912"/>
                  </a:cubicBezTo>
                  <a:close/>
                  <a:moveTo>
                    <a:pt x="32" y="1008"/>
                  </a:moveTo>
                  <a:lnTo>
                    <a:pt x="32" y="1040"/>
                  </a:lnTo>
                  <a:cubicBezTo>
                    <a:pt x="32" y="1048"/>
                    <a:pt x="25" y="1056"/>
                    <a:pt x="16" y="1056"/>
                  </a:cubicBezTo>
                  <a:cubicBezTo>
                    <a:pt x="7" y="1056"/>
                    <a:pt x="0" y="1048"/>
                    <a:pt x="0" y="1040"/>
                  </a:cubicBezTo>
                  <a:lnTo>
                    <a:pt x="0" y="1008"/>
                  </a:lnTo>
                  <a:cubicBezTo>
                    <a:pt x="0" y="999"/>
                    <a:pt x="7" y="992"/>
                    <a:pt x="16" y="992"/>
                  </a:cubicBezTo>
                  <a:cubicBezTo>
                    <a:pt x="25" y="992"/>
                    <a:pt x="32" y="999"/>
                    <a:pt x="32" y="1008"/>
                  </a:cubicBezTo>
                  <a:close/>
                  <a:moveTo>
                    <a:pt x="32" y="1104"/>
                  </a:moveTo>
                  <a:lnTo>
                    <a:pt x="32" y="1136"/>
                  </a:lnTo>
                  <a:cubicBezTo>
                    <a:pt x="32" y="1144"/>
                    <a:pt x="25" y="1152"/>
                    <a:pt x="16" y="1152"/>
                  </a:cubicBezTo>
                  <a:cubicBezTo>
                    <a:pt x="7" y="1152"/>
                    <a:pt x="0" y="1144"/>
                    <a:pt x="0" y="1136"/>
                  </a:cubicBezTo>
                  <a:lnTo>
                    <a:pt x="0" y="1104"/>
                  </a:lnTo>
                  <a:cubicBezTo>
                    <a:pt x="0" y="1095"/>
                    <a:pt x="7" y="1088"/>
                    <a:pt x="16" y="1088"/>
                  </a:cubicBezTo>
                  <a:cubicBezTo>
                    <a:pt x="25" y="1088"/>
                    <a:pt x="32" y="1095"/>
                    <a:pt x="32" y="1104"/>
                  </a:cubicBezTo>
                  <a:close/>
                  <a:moveTo>
                    <a:pt x="32" y="1200"/>
                  </a:moveTo>
                  <a:lnTo>
                    <a:pt x="32" y="1232"/>
                  </a:lnTo>
                  <a:cubicBezTo>
                    <a:pt x="32" y="1240"/>
                    <a:pt x="25" y="1248"/>
                    <a:pt x="16" y="1248"/>
                  </a:cubicBezTo>
                  <a:cubicBezTo>
                    <a:pt x="7" y="1248"/>
                    <a:pt x="0" y="1240"/>
                    <a:pt x="0" y="1232"/>
                  </a:cubicBezTo>
                  <a:lnTo>
                    <a:pt x="0" y="1200"/>
                  </a:lnTo>
                  <a:cubicBezTo>
                    <a:pt x="0" y="1191"/>
                    <a:pt x="7" y="1184"/>
                    <a:pt x="16" y="1184"/>
                  </a:cubicBezTo>
                  <a:cubicBezTo>
                    <a:pt x="25" y="1184"/>
                    <a:pt x="32" y="1191"/>
                    <a:pt x="32" y="1200"/>
                  </a:cubicBezTo>
                  <a:close/>
                  <a:moveTo>
                    <a:pt x="32" y="1296"/>
                  </a:moveTo>
                  <a:lnTo>
                    <a:pt x="32" y="1328"/>
                  </a:lnTo>
                  <a:cubicBezTo>
                    <a:pt x="32" y="1336"/>
                    <a:pt x="25" y="1344"/>
                    <a:pt x="16" y="1344"/>
                  </a:cubicBezTo>
                  <a:cubicBezTo>
                    <a:pt x="7" y="1344"/>
                    <a:pt x="0" y="1336"/>
                    <a:pt x="0" y="1328"/>
                  </a:cubicBezTo>
                  <a:lnTo>
                    <a:pt x="0" y="1296"/>
                  </a:lnTo>
                  <a:cubicBezTo>
                    <a:pt x="0" y="1287"/>
                    <a:pt x="7" y="1280"/>
                    <a:pt x="16" y="1280"/>
                  </a:cubicBezTo>
                  <a:cubicBezTo>
                    <a:pt x="25" y="1280"/>
                    <a:pt x="32" y="1287"/>
                    <a:pt x="32" y="1296"/>
                  </a:cubicBezTo>
                  <a:close/>
                  <a:moveTo>
                    <a:pt x="32" y="1392"/>
                  </a:moveTo>
                  <a:lnTo>
                    <a:pt x="32" y="1424"/>
                  </a:lnTo>
                  <a:cubicBezTo>
                    <a:pt x="32" y="1432"/>
                    <a:pt x="25" y="1440"/>
                    <a:pt x="16" y="1440"/>
                  </a:cubicBezTo>
                  <a:cubicBezTo>
                    <a:pt x="7" y="1440"/>
                    <a:pt x="0" y="1432"/>
                    <a:pt x="0" y="1424"/>
                  </a:cubicBezTo>
                  <a:lnTo>
                    <a:pt x="0" y="1392"/>
                  </a:lnTo>
                  <a:cubicBezTo>
                    <a:pt x="0" y="1383"/>
                    <a:pt x="7" y="1376"/>
                    <a:pt x="16" y="1376"/>
                  </a:cubicBezTo>
                  <a:cubicBezTo>
                    <a:pt x="25" y="1376"/>
                    <a:pt x="32" y="1383"/>
                    <a:pt x="32" y="1392"/>
                  </a:cubicBezTo>
                  <a:close/>
                  <a:moveTo>
                    <a:pt x="32" y="1488"/>
                  </a:moveTo>
                  <a:lnTo>
                    <a:pt x="32" y="1520"/>
                  </a:lnTo>
                  <a:cubicBezTo>
                    <a:pt x="32" y="1528"/>
                    <a:pt x="25" y="1536"/>
                    <a:pt x="16" y="1536"/>
                  </a:cubicBezTo>
                  <a:cubicBezTo>
                    <a:pt x="7" y="1536"/>
                    <a:pt x="0" y="1528"/>
                    <a:pt x="0" y="1520"/>
                  </a:cubicBezTo>
                  <a:lnTo>
                    <a:pt x="0" y="1488"/>
                  </a:lnTo>
                  <a:cubicBezTo>
                    <a:pt x="0" y="1479"/>
                    <a:pt x="7" y="1472"/>
                    <a:pt x="16" y="1472"/>
                  </a:cubicBezTo>
                  <a:cubicBezTo>
                    <a:pt x="25" y="1472"/>
                    <a:pt x="32" y="1479"/>
                    <a:pt x="32" y="1488"/>
                  </a:cubicBezTo>
                  <a:close/>
                  <a:moveTo>
                    <a:pt x="32" y="1584"/>
                  </a:moveTo>
                  <a:lnTo>
                    <a:pt x="32" y="1616"/>
                  </a:lnTo>
                  <a:cubicBezTo>
                    <a:pt x="32" y="1624"/>
                    <a:pt x="25" y="1632"/>
                    <a:pt x="16" y="1632"/>
                  </a:cubicBezTo>
                  <a:cubicBezTo>
                    <a:pt x="7" y="1632"/>
                    <a:pt x="0" y="1624"/>
                    <a:pt x="0" y="1616"/>
                  </a:cubicBezTo>
                  <a:lnTo>
                    <a:pt x="0" y="1584"/>
                  </a:lnTo>
                  <a:cubicBezTo>
                    <a:pt x="0" y="1575"/>
                    <a:pt x="7" y="1568"/>
                    <a:pt x="16" y="1568"/>
                  </a:cubicBezTo>
                  <a:cubicBezTo>
                    <a:pt x="25" y="1568"/>
                    <a:pt x="32" y="1575"/>
                    <a:pt x="32" y="1584"/>
                  </a:cubicBezTo>
                  <a:close/>
                  <a:moveTo>
                    <a:pt x="32" y="1680"/>
                  </a:moveTo>
                  <a:lnTo>
                    <a:pt x="32" y="1712"/>
                  </a:lnTo>
                  <a:cubicBezTo>
                    <a:pt x="32" y="1720"/>
                    <a:pt x="25" y="1728"/>
                    <a:pt x="16" y="1728"/>
                  </a:cubicBezTo>
                  <a:cubicBezTo>
                    <a:pt x="7" y="1728"/>
                    <a:pt x="0" y="1720"/>
                    <a:pt x="0" y="1712"/>
                  </a:cubicBezTo>
                  <a:lnTo>
                    <a:pt x="0" y="1680"/>
                  </a:lnTo>
                  <a:cubicBezTo>
                    <a:pt x="0" y="1671"/>
                    <a:pt x="7" y="1664"/>
                    <a:pt x="16" y="1664"/>
                  </a:cubicBezTo>
                  <a:cubicBezTo>
                    <a:pt x="25" y="1664"/>
                    <a:pt x="32" y="1671"/>
                    <a:pt x="32" y="1680"/>
                  </a:cubicBezTo>
                  <a:close/>
                  <a:moveTo>
                    <a:pt x="32" y="1776"/>
                  </a:moveTo>
                  <a:lnTo>
                    <a:pt x="32" y="1808"/>
                  </a:lnTo>
                  <a:cubicBezTo>
                    <a:pt x="32" y="1816"/>
                    <a:pt x="25" y="1824"/>
                    <a:pt x="16" y="1824"/>
                  </a:cubicBezTo>
                  <a:cubicBezTo>
                    <a:pt x="7" y="1824"/>
                    <a:pt x="0" y="1816"/>
                    <a:pt x="0" y="1808"/>
                  </a:cubicBezTo>
                  <a:lnTo>
                    <a:pt x="0" y="1776"/>
                  </a:lnTo>
                  <a:cubicBezTo>
                    <a:pt x="0" y="1767"/>
                    <a:pt x="7" y="1760"/>
                    <a:pt x="16" y="1760"/>
                  </a:cubicBezTo>
                  <a:cubicBezTo>
                    <a:pt x="25" y="1760"/>
                    <a:pt x="32" y="1767"/>
                    <a:pt x="32" y="1776"/>
                  </a:cubicBezTo>
                  <a:close/>
                  <a:moveTo>
                    <a:pt x="32" y="1872"/>
                  </a:moveTo>
                  <a:lnTo>
                    <a:pt x="32" y="1904"/>
                  </a:lnTo>
                  <a:cubicBezTo>
                    <a:pt x="32" y="1912"/>
                    <a:pt x="25" y="1920"/>
                    <a:pt x="16" y="1920"/>
                  </a:cubicBezTo>
                  <a:cubicBezTo>
                    <a:pt x="7" y="1920"/>
                    <a:pt x="0" y="1912"/>
                    <a:pt x="0" y="1904"/>
                  </a:cubicBezTo>
                  <a:lnTo>
                    <a:pt x="0" y="1872"/>
                  </a:lnTo>
                  <a:cubicBezTo>
                    <a:pt x="0" y="1863"/>
                    <a:pt x="7" y="1856"/>
                    <a:pt x="16" y="1856"/>
                  </a:cubicBezTo>
                  <a:cubicBezTo>
                    <a:pt x="25" y="1856"/>
                    <a:pt x="32" y="1863"/>
                    <a:pt x="32" y="1872"/>
                  </a:cubicBezTo>
                  <a:close/>
                  <a:moveTo>
                    <a:pt x="32" y="1968"/>
                  </a:moveTo>
                  <a:lnTo>
                    <a:pt x="32" y="2000"/>
                  </a:lnTo>
                  <a:cubicBezTo>
                    <a:pt x="32" y="2008"/>
                    <a:pt x="25" y="2016"/>
                    <a:pt x="16" y="2016"/>
                  </a:cubicBezTo>
                  <a:cubicBezTo>
                    <a:pt x="7" y="2016"/>
                    <a:pt x="0" y="2008"/>
                    <a:pt x="0" y="2000"/>
                  </a:cubicBezTo>
                  <a:lnTo>
                    <a:pt x="0" y="1968"/>
                  </a:lnTo>
                  <a:cubicBezTo>
                    <a:pt x="0" y="1959"/>
                    <a:pt x="7" y="1952"/>
                    <a:pt x="16" y="1952"/>
                  </a:cubicBezTo>
                  <a:cubicBezTo>
                    <a:pt x="25" y="1952"/>
                    <a:pt x="32" y="1959"/>
                    <a:pt x="32" y="1968"/>
                  </a:cubicBezTo>
                  <a:close/>
                  <a:moveTo>
                    <a:pt x="32" y="2064"/>
                  </a:moveTo>
                  <a:lnTo>
                    <a:pt x="32" y="2096"/>
                  </a:lnTo>
                  <a:cubicBezTo>
                    <a:pt x="32" y="2104"/>
                    <a:pt x="25" y="2112"/>
                    <a:pt x="16" y="2112"/>
                  </a:cubicBezTo>
                  <a:cubicBezTo>
                    <a:pt x="7" y="2112"/>
                    <a:pt x="0" y="2104"/>
                    <a:pt x="0" y="2096"/>
                  </a:cubicBezTo>
                  <a:lnTo>
                    <a:pt x="0" y="2064"/>
                  </a:lnTo>
                  <a:cubicBezTo>
                    <a:pt x="0" y="2055"/>
                    <a:pt x="7" y="2048"/>
                    <a:pt x="16" y="2048"/>
                  </a:cubicBezTo>
                  <a:cubicBezTo>
                    <a:pt x="25" y="2048"/>
                    <a:pt x="32" y="2055"/>
                    <a:pt x="32" y="2064"/>
                  </a:cubicBezTo>
                  <a:close/>
                  <a:moveTo>
                    <a:pt x="32" y="2160"/>
                  </a:moveTo>
                  <a:lnTo>
                    <a:pt x="32" y="2192"/>
                  </a:lnTo>
                  <a:cubicBezTo>
                    <a:pt x="32" y="2200"/>
                    <a:pt x="25" y="2208"/>
                    <a:pt x="16" y="2208"/>
                  </a:cubicBezTo>
                  <a:cubicBezTo>
                    <a:pt x="7" y="2208"/>
                    <a:pt x="0" y="2200"/>
                    <a:pt x="0" y="2192"/>
                  </a:cubicBezTo>
                  <a:lnTo>
                    <a:pt x="0" y="2160"/>
                  </a:lnTo>
                  <a:cubicBezTo>
                    <a:pt x="0" y="2151"/>
                    <a:pt x="7" y="2144"/>
                    <a:pt x="16" y="2144"/>
                  </a:cubicBezTo>
                  <a:cubicBezTo>
                    <a:pt x="25" y="2144"/>
                    <a:pt x="32" y="2151"/>
                    <a:pt x="32" y="2160"/>
                  </a:cubicBezTo>
                  <a:close/>
                  <a:moveTo>
                    <a:pt x="32" y="2256"/>
                  </a:moveTo>
                  <a:lnTo>
                    <a:pt x="32" y="2288"/>
                  </a:lnTo>
                  <a:cubicBezTo>
                    <a:pt x="32" y="2296"/>
                    <a:pt x="25" y="2304"/>
                    <a:pt x="16" y="2304"/>
                  </a:cubicBezTo>
                  <a:cubicBezTo>
                    <a:pt x="7" y="2304"/>
                    <a:pt x="0" y="2296"/>
                    <a:pt x="0" y="2288"/>
                  </a:cubicBezTo>
                  <a:lnTo>
                    <a:pt x="0" y="2256"/>
                  </a:lnTo>
                  <a:cubicBezTo>
                    <a:pt x="0" y="2247"/>
                    <a:pt x="7" y="2240"/>
                    <a:pt x="16" y="2240"/>
                  </a:cubicBezTo>
                  <a:cubicBezTo>
                    <a:pt x="25" y="2240"/>
                    <a:pt x="32" y="2247"/>
                    <a:pt x="32" y="2256"/>
                  </a:cubicBezTo>
                  <a:close/>
                  <a:moveTo>
                    <a:pt x="32" y="2352"/>
                  </a:moveTo>
                  <a:lnTo>
                    <a:pt x="32" y="2384"/>
                  </a:lnTo>
                  <a:cubicBezTo>
                    <a:pt x="32" y="2392"/>
                    <a:pt x="25" y="2400"/>
                    <a:pt x="16" y="2400"/>
                  </a:cubicBezTo>
                  <a:cubicBezTo>
                    <a:pt x="7" y="2400"/>
                    <a:pt x="0" y="2392"/>
                    <a:pt x="0" y="2384"/>
                  </a:cubicBezTo>
                  <a:lnTo>
                    <a:pt x="0" y="2352"/>
                  </a:lnTo>
                  <a:cubicBezTo>
                    <a:pt x="0" y="2343"/>
                    <a:pt x="7" y="2336"/>
                    <a:pt x="16" y="2336"/>
                  </a:cubicBezTo>
                  <a:cubicBezTo>
                    <a:pt x="25" y="2336"/>
                    <a:pt x="32" y="2343"/>
                    <a:pt x="32" y="2352"/>
                  </a:cubicBezTo>
                  <a:close/>
                  <a:moveTo>
                    <a:pt x="32" y="2448"/>
                  </a:moveTo>
                  <a:lnTo>
                    <a:pt x="32" y="2480"/>
                  </a:lnTo>
                  <a:cubicBezTo>
                    <a:pt x="32" y="2488"/>
                    <a:pt x="25" y="2496"/>
                    <a:pt x="16" y="2496"/>
                  </a:cubicBezTo>
                  <a:cubicBezTo>
                    <a:pt x="7" y="2496"/>
                    <a:pt x="0" y="2488"/>
                    <a:pt x="0" y="2480"/>
                  </a:cubicBezTo>
                  <a:lnTo>
                    <a:pt x="0" y="2448"/>
                  </a:lnTo>
                  <a:cubicBezTo>
                    <a:pt x="0" y="2439"/>
                    <a:pt x="7" y="2432"/>
                    <a:pt x="16" y="2432"/>
                  </a:cubicBezTo>
                  <a:cubicBezTo>
                    <a:pt x="25" y="2432"/>
                    <a:pt x="32" y="2439"/>
                    <a:pt x="32" y="2448"/>
                  </a:cubicBezTo>
                  <a:close/>
                  <a:moveTo>
                    <a:pt x="32" y="2544"/>
                  </a:moveTo>
                  <a:lnTo>
                    <a:pt x="32" y="2576"/>
                  </a:lnTo>
                  <a:cubicBezTo>
                    <a:pt x="32" y="2584"/>
                    <a:pt x="25" y="2592"/>
                    <a:pt x="16" y="2592"/>
                  </a:cubicBezTo>
                  <a:cubicBezTo>
                    <a:pt x="7" y="2592"/>
                    <a:pt x="0" y="2584"/>
                    <a:pt x="0" y="2576"/>
                  </a:cubicBezTo>
                  <a:lnTo>
                    <a:pt x="0" y="2544"/>
                  </a:lnTo>
                  <a:cubicBezTo>
                    <a:pt x="0" y="2535"/>
                    <a:pt x="7" y="2528"/>
                    <a:pt x="16" y="2528"/>
                  </a:cubicBezTo>
                  <a:cubicBezTo>
                    <a:pt x="25" y="2528"/>
                    <a:pt x="32" y="2535"/>
                    <a:pt x="32" y="2544"/>
                  </a:cubicBezTo>
                  <a:close/>
                  <a:moveTo>
                    <a:pt x="32" y="2640"/>
                  </a:moveTo>
                  <a:lnTo>
                    <a:pt x="32" y="2672"/>
                  </a:lnTo>
                  <a:cubicBezTo>
                    <a:pt x="32" y="2680"/>
                    <a:pt x="25" y="2688"/>
                    <a:pt x="16" y="2688"/>
                  </a:cubicBezTo>
                  <a:cubicBezTo>
                    <a:pt x="7" y="2688"/>
                    <a:pt x="0" y="2680"/>
                    <a:pt x="0" y="2672"/>
                  </a:cubicBezTo>
                  <a:lnTo>
                    <a:pt x="0" y="2640"/>
                  </a:lnTo>
                  <a:cubicBezTo>
                    <a:pt x="0" y="2631"/>
                    <a:pt x="7" y="2624"/>
                    <a:pt x="16" y="2624"/>
                  </a:cubicBezTo>
                  <a:cubicBezTo>
                    <a:pt x="25" y="2624"/>
                    <a:pt x="32" y="2631"/>
                    <a:pt x="32" y="2640"/>
                  </a:cubicBezTo>
                  <a:close/>
                  <a:moveTo>
                    <a:pt x="32" y="2736"/>
                  </a:moveTo>
                  <a:lnTo>
                    <a:pt x="32" y="2768"/>
                  </a:lnTo>
                  <a:cubicBezTo>
                    <a:pt x="32" y="2776"/>
                    <a:pt x="25" y="2784"/>
                    <a:pt x="16" y="2784"/>
                  </a:cubicBezTo>
                  <a:cubicBezTo>
                    <a:pt x="7" y="2784"/>
                    <a:pt x="0" y="2776"/>
                    <a:pt x="0" y="2768"/>
                  </a:cubicBezTo>
                  <a:lnTo>
                    <a:pt x="0" y="2736"/>
                  </a:lnTo>
                  <a:cubicBezTo>
                    <a:pt x="0" y="2727"/>
                    <a:pt x="7" y="2720"/>
                    <a:pt x="16" y="2720"/>
                  </a:cubicBezTo>
                  <a:cubicBezTo>
                    <a:pt x="25" y="2720"/>
                    <a:pt x="32" y="2727"/>
                    <a:pt x="32" y="2736"/>
                  </a:cubicBezTo>
                  <a:close/>
                  <a:moveTo>
                    <a:pt x="32" y="2832"/>
                  </a:moveTo>
                  <a:lnTo>
                    <a:pt x="32" y="2864"/>
                  </a:lnTo>
                  <a:cubicBezTo>
                    <a:pt x="32" y="2872"/>
                    <a:pt x="25" y="2880"/>
                    <a:pt x="16" y="2880"/>
                  </a:cubicBezTo>
                  <a:cubicBezTo>
                    <a:pt x="7" y="2880"/>
                    <a:pt x="0" y="2872"/>
                    <a:pt x="0" y="2864"/>
                  </a:cubicBezTo>
                  <a:lnTo>
                    <a:pt x="0" y="2832"/>
                  </a:lnTo>
                  <a:cubicBezTo>
                    <a:pt x="0" y="2823"/>
                    <a:pt x="7" y="2816"/>
                    <a:pt x="16" y="2816"/>
                  </a:cubicBezTo>
                  <a:cubicBezTo>
                    <a:pt x="25" y="2816"/>
                    <a:pt x="32" y="2823"/>
                    <a:pt x="32" y="2832"/>
                  </a:cubicBezTo>
                  <a:close/>
                  <a:moveTo>
                    <a:pt x="32" y="2928"/>
                  </a:moveTo>
                  <a:lnTo>
                    <a:pt x="32" y="2960"/>
                  </a:lnTo>
                  <a:cubicBezTo>
                    <a:pt x="32" y="2968"/>
                    <a:pt x="25" y="2976"/>
                    <a:pt x="16" y="2976"/>
                  </a:cubicBezTo>
                  <a:cubicBezTo>
                    <a:pt x="7" y="2976"/>
                    <a:pt x="0" y="2968"/>
                    <a:pt x="0" y="2960"/>
                  </a:cubicBezTo>
                  <a:lnTo>
                    <a:pt x="0" y="2928"/>
                  </a:lnTo>
                  <a:cubicBezTo>
                    <a:pt x="0" y="2919"/>
                    <a:pt x="7" y="2912"/>
                    <a:pt x="16" y="2912"/>
                  </a:cubicBezTo>
                  <a:cubicBezTo>
                    <a:pt x="25" y="2912"/>
                    <a:pt x="32" y="2919"/>
                    <a:pt x="32" y="2928"/>
                  </a:cubicBezTo>
                  <a:close/>
                  <a:moveTo>
                    <a:pt x="32" y="3024"/>
                  </a:moveTo>
                  <a:lnTo>
                    <a:pt x="32" y="3056"/>
                  </a:lnTo>
                  <a:cubicBezTo>
                    <a:pt x="32" y="3064"/>
                    <a:pt x="25" y="3072"/>
                    <a:pt x="16" y="3072"/>
                  </a:cubicBezTo>
                  <a:cubicBezTo>
                    <a:pt x="7" y="3072"/>
                    <a:pt x="0" y="3064"/>
                    <a:pt x="0" y="3056"/>
                  </a:cubicBezTo>
                  <a:lnTo>
                    <a:pt x="0" y="3024"/>
                  </a:lnTo>
                  <a:cubicBezTo>
                    <a:pt x="0" y="3015"/>
                    <a:pt x="7" y="3008"/>
                    <a:pt x="16" y="3008"/>
                  </a:cubicBezTo>
                  <a:cubicBezTo>
                    <a:pt x="25" y="3008"/>
                    <a:pt x="32" y="3015"/>
                    <a:pt x="32" y="3024"/>
                  </a:cubicBezTo>
                  <a:close/>
                  <a:moveTo>
                    <a:pt x="32" y="3120"/>
                  </a:moveTo>
                  <a:lnTo>
                    <a:pt x="32" y="3152"/>
                  </a:lnTo>
                  <a:cubicBezTo>
                    <a:pt x="32" y="3160"/>
                    <a:pt x="25" y="3168"/>
                    <a:pt x="16" y="3168"/>
                  </a:cubicBezTo>
                  <a:cubicBezTo>
                    <a:pt x="7" y="3168"/>
                    <a:pt x="0" y="3160"/>
                    <a:pt x="0" y="3152"/>
                  </a:cubicBezTo>
                  <a:lnTo>
                    <a:pt x="0" y="3120"/>
                  </a:lnTo>
                  <a:cubicBezTo>
                    <a:pt x="0" y="3111"/>
                    <a:pt x="7" y="3104"/>
                    <a:pt x="16" y="3104"/>
                  </a:cubicBezTo>
                  <a:cubicBezTo>
                    <a:pt x="25" y="3104"/>
                    <a:pt x="32" y="3111"/>
                    <a:pt x="32" y="3120"/>
                  </a:cubicBezTo>
                  <a:close/>
                  <a:moveTo>
                    <a:pt x="32" y="3216"/>
                  </a:moveTo>
                  <a:lnTo>
                    <a:pt x="32" y="3248"/>
                  </a:lnTo>
                  <a:cubicBezTo>
                    <a:pt x="32" y="3256"/>
                    <a:pt x="25" y="3264"/>
                    <a:pt x="16" y="3264"/>
                  </a:cubicBezTo>
                  <a:cubicBezTo>
                    <a:pt x="7" y="3264"/>
                    <a:pt x="0" y="3256"/>
                    <a:pt x="0" y="3248"/>
                  </a:cubicBezTo>
                  <a:lnTo>
                    <a:pt x="0" y="3216"/>
                  </a:lnTo>
                  <a:cubicBezTo>
                    <a:pt x="0" y="3207"/>
                    <a:pt x="7" y="3200"/>
                    <a:pt x="16" y="3200"/>
                  </a:cubicBezTo>
                  <a:cubicBezTo>
                    <a:pt x="25" y="3200"/>
                    <a:pt x="32" y="3207"/>
                    <a:pt x="32" y="3216"/>
                  </a:cubicBezTo>
                  <a:close/>
                  <a:moveTo>
                    <a:pt x="32" y="3312"/>
                  </a:moveTo>
                  <a:lnTo>
                    <a:pt x="32" y="3344"/>
                  </a:lnTo>
                  <a:cubicBezTo>
                    <a:pt x="32" y="3352"/>
                    <a:pt x="25" y="3360"/>
                    <a:pt x="16" y="3360"/>
                  </a:cubicBezTo>
                  <a:cubicBezTo>
                    <a:pt x="7" y="3360"/>
                    <a:pt x="0" y="3352"/>
                    <a:pt x="0" y="3344"/>
                  </a:cubicBezTo>
                  <a:lnTo>
                    <a:pt x="0" y="3312"/>
                  </a:lnTo>
                  <a:cubicBezTo>
                    <a:pt x="0" y="3303"/>
                    <a:pt x="7" y="3296"/>
                    <a:pt x="16" y="3296"/>
                  </a:cubicBezTo>
                  <a:cubicBezTo>
                    <a:pt x="25" y="3296"/>
                    <a:pt x="32" y="3303"/>
                    <a:pt x="32" y="3312"/>
                  </a:cubicBezTo>
                  <a:close/>
                  <a:moveTo>
                    <a:pt x="32" y="3408"/>
                  </a:moveTo>
                  <a:lnTo>
                    <a:pt x="32" y="3440"/>
                  </a:lnTo>
                  <a:cubicBezTo>
                    <a:pt x="32" y="3448"/>
                    <a:pt x="25" y="3456"/>
                    <a:pt x="16" y="3456"/>
                  </a:cubicBezTo>
                  <a:cubicBezTo>
                    <a:pt x="7" y="3456"/>
                    <a:pt x="0" y="3448"/>
                    <a:pt x="0" y="3440"/>
                  </a:cubicBezTo>
                  <a:lnTo>
                    <a:pt x="0" y="3408"/>
                  </a:lnTo>
                  <a:cubicBezTo>
                    <a:pt x="0" y="3399"/>
                    <a:pt x="7" y="3392"/>
                    <a:pt x="16" y="3392"/>
                  </a:cubicBezTo>
                  <a:cubicBezTo>
                    <a:pt x="25" y="3392"/>
                    <a:pt x="32" y="3399"/>
                    <a:pt x="32" y="3408"/>
                  </a:cubicBezTo>
                  <a:close/>
                  <a:moveTo>
                    <a:pt x="32" y="3504"/>
                  </a:moveTo>
                  <a:lnTo>
                    <a:pt x="32" y="3536"/>
                  </a:lnTo>
                  <a:cubicBezTo>
                    <a:pt x="32" y="3544"/>
                    <a:pt x="25" y="3552"/>
                    <a:pt x="16" y="3552"/>
                  </a:cubicBezTo>
                  <a:cubicBezTo>
                    <a:pt x="7" y="3552"/>
                    <a:pt x="0" y="3544"/>
                    <a:pt x="0" y="3536"/>
                  </a:cubicBezTo>
                  <a:lnTo>
                    <a:pt x="0" y="3504"/>
                  </a:lnTo>
                  <a:cubicBezTo>
                    <a:pt x="0" y="3495"/>
                    <a:pt x="7" y="3488"/>
                    <a:pt x="16" y="3488"/>
                  </a:cubicBezTo>
                  <a:cubicBezTo>
                    <a:pt x="25" y="3488"/>
                    <a:pt x="32" y="3495"/>
                    <a:pt x="32" y="3504"/>
                  </a:cubicBezTo>
                  <a:close/>
                  <a:moveTo>
                    <a:pt x="32" y="3600"/>
                  </a:moveTo>
                  <a:lnTo>
                    <a:pt x="32" y="3632"/>
                  </a:lnTo>
                  <a:cubicBezTo>
                    <a:pt x="32" y="3640"/>
                    <a:pt x="25" y="3648"/>
                    <a:pt x="16" y="3648"/>
                  </a:cubicBezTo>
                  <a:cubicBezTo>
                    <a:pt x="7" y="3648"/>
                    <a:pt x="0" y="3640"/>
                    <a:pt x="0" y="3632"/>
                  </a:cubicBezTo>
                  <a:lnTo>
                    <a:pt x="0" y="3600"/>
                  </a:lnTo>
                  <a:cubicBezTo>
                    <a:pt x="0" y="3591"/>
                    <a:pt x="7" y="3584"/>
                    <a:pt x="16" y="3584"/>
                  </a:cubicBezTo>
                  <a:cubicBezTo>
                    <a:pt x="25" y="3584"/>
                    <a:pt x="32" y="3591"/>
                    <a:pt x="32" y="3600"/>
                  </a:cubicBezTo>
                  <a:close/>
                  <a:moveTo>
                    <a:pt x="32" y="3696"/>
                  </a:moveTo>
                  <a:lnTo>
                    <a:pt x="32" y="3728"/>
                  </a:lnTo>
                  <a:cubicBezTo>
                    <a:pt x="32" y="3736"/>
                    <a:pt x="25" y="3744"/>
                    <a:pt x="16" y="3744"/>
                  </a:cubicBezTo>
                  <a:cubicBezTo>
                    <a:pt x="7" y="3744"/>
                    <a:pt x="0" y="3736"/>
                    <a:pt x="0" y="3728"/>
                  </a:cubicBezTo>
                  <a:lnTo>
                    <a:pt x="0" y="3696"/>
                  </a:lnTo>
                  <a:cubicBezTo>
                    <a:pt x="0" y="3687"/>
                    <a:pt x="7" y="3680"/>
                    <a:pt x="16" y="3680"/>
                  </a:cubicBezTo>
                  <a:cubicBezTo>
                    <a:pt x="25" y="3680"/>
                    <a:pt x="32" y="3687"/>
                    <a:pt x="32" y="3696"/>
                  </a:cubicBezTo>
                  <a:close/>
                  <a:moveTo>
                    <a:pt x="32" y="3792"/>
                  </a:moveTo>
                  <a:lnTo>
                    <a:pt x="32" y="3824"/>
                  </a:lnTo>
                  <a:cubicBezTo>
                    <a:pt x="32" y="3832"/>
                    <a:pt x="25" y="3840"/>
                    <a:pt x="16" y="3840"/>
                  </a:cubicBezTo>
                  <a:cubicBezTo>
                    <a:pt x="7" y="3840"/>
                    <a:pt x="0" y="3832"/>
                    <a:pt x="0" y="3824"/>
                  </a:cubicBezTo>
                  <a:lnTo>
                    <a:pt x="0" y="3792"/>
                  </a:lnTo>
                  <a:cubicBezTo>
                    <a:pt x="0" y="3783"/>
                    <a:pt x="7" y="3776"/>
                    <a:pt x="16" y="3776"/>
                  </a:cubicBezTo>
                  <a:cubicBezTo>
                    <a:pt x="25" y="3776"/>
                    <a:pt x="32" y="3783"/>
                    <a:pt x="32" y="3792"/>
                  </a:cubicBezTo>
                  <a:close/>
                  <a:moveTo>
                    <a:pt x="32" y="3888"/>
                  </a:moveTo>
                  <a:lnTo>
                    <a:pt x="32" y="3920"/>
                  </a:lnTo>
                  <a:cubicBezTo>
                    <a:pt x="32" y="3928"/>
                    <a:pt x="25" y="3936"/>
                    <a:pt x="16" y="3936"/>
                  </a:cubicBezTo>
                  <a:cubicBezTo>
                    <a:pt x="7" y="3936"/>
                    <a:pt x="0" y="3928"/>
                    <a:pt x="0" y="3920"/>
                  </a:cubicBezTo>
                  <a:lnTo>
                    <a:pt x="0" y="3888"/>
                  </a:lnTo>
                  <a:cubicBezTo>
                    <a:pt x="0" y="3879"/>
                    <a:pt x="7" y="3872"/>
                    <a:pt x="16" y="3872"/>
                  </a:cubicBezTo>
                  <a:cubicBezTo>
                    <a:pt x="25" y="3872"/>
                    <a:pt x="32" y="3879"/>
                    <a:pt x="32" y="3888"/>
                  </a:cubicBezTo>
                  <a:close/>
                  <a:moveTo>
                    <a:pt x="32" y="3984"/>
                  </a:moveTo>
                  <a:lnTo>
                    <a:pt x="32" y="4016"/>
                  </a:lnTo>
                  <a:cubicBezTo>
                    <a:pt x="32" y="4024"/>
                    <a:pt x="25" y="4032"/>
                    <a:pt x="16" y="4032"/>
                  </a:cubicBezTo>
                  <a:cubicBezTo>
                    <a:pt x="7" y="4032"/>
                    <a:pt x="0" y="4024"/>
                    <a:pt x="0" y="4016"/>
                  </a:cubicBezTo>
                  <a:lnTo>
                    <a:pt x="0" y="3984"/>
                  </a:lnTo>
                  <a:cubicBezTo>
                    <a:pt x="0" y="3975"/>
                    <a:pt x="7" y="3968"/>
                    <a:pt x="16" y="3968"/>
                  </a:cubicBezTo>
                  <a:cubicBezTo>
                    <a:pt x="25" y="3968"/>
                    <a:pt x="32" y="3975"/>
                    <a:pt x="32" y="3984"/>
                  </a:cubicBezTo>
                  <a:close/>
                  <a:moveTo>
                    <a:pt x="32" y="4080"/>
                  </a:moveTo>
                  <a:lnTo>
                    <a:pt x="32" y="4112"/>
                  </a:lnTo>
                  <a:cubicBezTo>
                    <a:pt x="32" y="4120"/>
                    <a:pt x="25" y="4128"/>
                    <a:pt x="16" y="4128"/>
                  </a:cubicBezTo>
                  <a:cubicBezTo>
                    <a:pt x="7" y="4128"/>
                    <a:pt x="0" y="4120"/>
                    <a:pt x="0" y="4112"/>
                  </a:cubicBezTo>
                  <a:lnTo>
                    <a:pt x="0" y="4080"/>
                  </a:lnTo>
                  <a:cubicBezTo>
                    <a:pt x="0" y="4071"/>
                    <a:pt x="7" y="4064"/>
                    <a:pt x="16" y="4064"/>
                  </a:cubicBezTo>
                  <a:cubicBezTo>
                    <a:pt x="25" y="4064"/>
                    <a:pt x="32" y="4071"/>
                    <a:pt x="32" y="4080"/>
                  </a:cubicBezTo>
                  <a:close/>
                  <a:moveTo>
                    <a:pt x="32" y="4176"/>
                  </a:moveTo>
                  <a:lnTo>
                    <a:pt x="32" y="4208"/>
                  </a:lnTo>
                  <a:cubicBezTo>
                    <a:pt x="32" y="4216"/>
                    <a:pt x="25" y="4224"/>
                    <a:pt x="16" y="4224"/>
                  </a:cubicBezTo>
                  <a:cubicBezTo>
                    <a:pt x="7" y="4224"/>
                    <a:pt x="0" y="4216"/>
                    <a:pt x="0" y="4208"/>
                  </a:cubicBezTo>
                  <a:lnTo>
                    <a:pt x="0" y="4176"/>
                  </a:lnTo>
                  <a:cubicBezTo>
                    <a:pt x="0" y="4167"/>
                    <a:pt x="7" y="4160"/>
                    <a:pt x="16" y="4160"/>
                  </a:cubicBezTo>
                  <a:cubicBezTo>
                    <a:pt x="25" y="4160"/>
                    <a:pt x="32" y="4167"/>
                    <a:pt x="32" y="4176"/>
                  </a:cubicBezTo>
                  <a:close/>
                  <a:moveTo>
                    <a:pt x="32" y="4272"/>
                  </a:moveTo>
                  <a:lnTo>
                    <a:pt x="32" y="4304"/>
                  </a:lnTo>
                  <a:cubicBezTo>
                    <a:pt x="32" y="4312"/>
                    <a:pt x="25" y="4320"/>
                    <a:pt x="16" y="4320"/>
                  </a:cubicBezTo>
                  <a:cubicBezTo>
                    <a:pt x="7" y="4320"/>
                    <a:pt x="0" y="4312"/>
                    <a:pt x="0" y="4304"/>
                  </a:cubicBezTo>
                  <a:lnTo>
                    <a:pt x="0" y="4272"/>
                  </a:lnTo>
                  <a:cubicBezTo>
                    <a:pt x="0" y="4263"/>
                    <a:pt x="7" y="4256"/>
                    <a:pt x="16" y="4256"/>
                  </a:cubicBezTo>
                  <a:cubicBezTo>
                    <a:pt x="25" y="4256"/>
                    <a:pt x="32" y="4263"/>
                    <a:pt x="32" y="4272"/>
                  </a:cubicBezTo>
                  <a:close/>
                  <a:moveTo>
                    <a:pt x="32" y="4368"/>
                  </a:moveTo>
                  <a:lnTo>
                    <a:pt x="32" y="4400"/>
                  </a:lnTo>
                  <a:cubicBezTo>
                    <a:pt x="32" y="4408"/>
                    <a:pt x="25" y="4416"/>
                    <a:pt x="16" y="4416"/>
                  </a:cubicBezTo>
                  <a:cubicBezTo>
                    <a:pt x="7" y="4416"/>
                    <a:pt x="0" y="4408"/>
                    <a:pt x="0" y="4400"/>
                  </a:cubicBezTo>
                  <a:lnTo>
                    <a:pt x="0" y="4368"/>
                  </a:lnTo>
                  <a:cubicBezTo>
                    <a:pt x="0" y="4359"/>
                    <a:pt x="7" y="4352"/>
                    <a:pt x="16" y="4352"/>
                  </a:cubicBezTo>
                  <a:cubicBezTo>
                    <a:pt x="25" y="4352"/>
                    <a:pt x="32" y="4359"/>
                    <a:pt x="32" y="4368"/>
                  </a:cubicBezTo>
                  <a:close/>
                  <a:moveTo>
                    <a:pt x="32" y="4464"/>
                  </a:moveTo>
                  <a:lnTo>
                    <a:pt x="32" y="4496"/>
                  </a:lnTo>
                  <a:cubicBezTo>
                    <a:pt x="32" y="4504"/>
                    <a:pt x="25" y="4512"/>
                    <a:pt x="16" y="4512"/>
                  </a:cubicBezTo>
                  <a:cubicBezTo>
                    <a:pt x="7" y="4512"/>
                    <a:pt x="0" y="4504"/>
                    <a:pt x="0" y="4496"/>
                  </a:cubicBezTo>
                  <a:lnTo>
                    <a:pt x="0" y="4464"/>
                  </a:lnTo>
                  <a:cubicBezTo>
                    <a:pt x="0" y="4455"/>
                    <a:pt x="7" y="4448"/>
                    <a:pt x="16" y="4448"/>
                  </a:cubicBezTo>
                  <a:cubicBezTo>
                    <a:pt x="25" y="4448"/>
                    <a:pt x="32" y="4455"/>
                    <a:pt x="32" y="4464"/>
                  </a:cubicBezTo>
                  <a:close/>
                  <a:moveTo>
                    <a:pt x="32" y="4560"/>
                  </a:moveTo>
                  <a:lnTo>
                    <a:pt x="32" y="4592"/>
                  </a:lnTo>
                  <a:cubicBezTo>
                    <a:pt x="32" y="4600"/>
                    <a:pt x="25" y="4608"/>
                    <a:pt x="16" y="4608"/>
                  </a:cubicBezTo>
                  <a:cubicBezTo>
                    <a:pt x="7" y="4608"/>
                    <a:pt x="0" y="4600"/>
                    <a:pt x="0" y="4592"/>
                  </a:cubicBezTo>
                  <a:lnTo>
                    <a:pt x="0" y="4560"/>
                  </a:lnTo>
                  <a:cubicBezTo>
                    <a:pt x="0" y="4551"/>
                    <a:pt x="7" y="4544"/>
                    <a:pt x="16" y="4544"/>
                  </a:cubicBezTo>
                  <a:cubicBezTo>
                    <a:pt x="25" y="4544"/>
                    <a:pt x="32" y="4551"/>
                    <a:pt x="32" y="4560"/>
                  </a:cubicBezTo>
                  <a:close/>
                  <a:moveTo>
                    <a:pt x="32" y="4656"/>
                  </a:moveTo>
                  <a:lnTo>
                    <a:pt x="32" y="4688"/>
                  </a:lnTo>
                  <a:cubicBezTo>
                    <a:pt x="32" y="4696"/>
                    <a:pt x="25" y="4704"/>
                    <a:pt x="16" y="4704"/>
                  </a:cubicBezTo>
                  <a:cubicBezTo>
                    <a:pt x="7" y="4704"/>
                    <a:pt x="0" y="4696"/>
                    <a:pt x="0" y="4688"/>
                  </a:cubicBezTo>
                  <a:lnTo>
                    <a:pt x="0" y="4656"/>
                  </a:lnTo>
                  <a:cubicBezTo>
                    <a:pt x="0" y="4647"/>
                    <a:pt x="7" y="4640"/>
                    <a:pt x="16" y="4640"/>
                  </a:cubicBezTo>
                  <a:cubicBezTo>
                    <a:pt x="25" y="4640"/>
                    <a:pt x="32" y="4647"/>
                    <a:pt x="32" y="4656"/>
                  </a:cubicBezTo>
                  <a:close/>
                  <a:moveTo>
                    <a:pt x="32" y="4752"/>
                  </a:moveTo>
                  <a:lnTo>
                    <a:pt x="32" y="4784"/>
                  </a:lnTo>
                  <a:cubicBezTo>
                    <a:pt x="32" y="4792"/>
                    <a:pt x="25" y="4800"/>
                    <a:pt x="16" y="4800"/>
                  </a:cubicBezTo>
                  <a:cubicBezTo>
                    <a:pt x="7" y="4800"/>
                    <a:pt x="0" y="4792"/>
                    <a:pt x="0" y="4784"/>
                  </a:cubicBezTo>
                  <a:lnTo>
                    <a:pt x="0" y="4752"/>
                  </a:lnTo>
                  <a:cubicBezTo>
                    <a:pt x="0" y="4743"/>
                    <a:pt x="7" y="4736"/>
                    <a:pt x="16" y="4736"/>
                  </a:cubicBezTo>
                  <a:cubicBezTo>
                    <a:pt x="25" y="4736"/>
                    <a:pt x="32" y="4743"/>
                    <a:pt x="32" y="4752"/>
                  </a:cubicBezTo>
                  <a:close/>
                  <a:moveTo>
                    <a:pt x="32" y="4848"/>
                  </a:moveTo>
                  <a:lnTo>
                    <a:pt x="32" y="4880"/>
                  </a:lnTo>
                  <a:cubicBezTo>
                    <a:pt x="32" y="4888"/>
                    <a:pt x="25" y="4896"/>
                    <a:pt x="16" y="4896"/>
                  </a:cubicBezTo>
                  <a:cubicBezTo>
                    <a:pt x="7" y="4896"/>
                    <a:pt x="0" y="4888"/>
                    <a:pt x="0" y="4880"/>
                  </a:cubicBezTo>
                  <a:lnTo>
                    <a:pt x="0" y="4848"/>
                  </a:lnTo>
                  <a:cubicBezTo>
                    <a:pt x="0" y="4839"/>
                    <a:pt x="7" y="4832"/>
                    <a:pt x="16" y="4832"/>
                  </a:cubicBezTo>
                  <a:cubicBezTo>
                    <a:pt x="25" y="4832"/>
                    <a:pt x="32" y="4839"/>
                    <a:pt x="32" y="4848"/>
                  </a:cubicBezTo>
                  <a:close/>
                  <a:moveTo>
                    <a:pt x="35" y="4908"/>
                  </a:moveTo>
                  <a:lnTo>
                    <a:pt x="67" y="4908"/>
                  </a:lnTo>
                  <a:cubicBezTo>
                    <a:pt x="76" y="4908"/>
                    <a:pt x="83" y="4916"/>
                    <a:pt x="83" y="4924"/>
                  </a:cubicBezTo>
                  <a:cubicBezTo>
                    <a:pt x="83" y="4933"/>
                    <a:pt x="76" y="4940"/>
                    <a:pt x="67" y="4940"/>
                  </a:cubicBezTo>
                  <a:lnTo>
                    <a:pt x="35" y="4940"/>
                  </a:lnTo>
                  <a:cubicBezTo>
                    <a:pt x="26" y="4940"/>
                    <a:pt x="19" y="4933"/>
                    <a:pt x="19" y="4924"/>
                  </a:cubicBezTo>
                  <a:cubicBezTo>
                    <a:pt x="19" y="4916"/>
                    <a:pt x="26" y="4908"/>
                    <a:pt x="35" y="4908"/>
                  </a:cubicBezTo>
                  <a:close/>
                  <a:moveTo>
                    <a:pt x="131" y="4908"/>
                  </a:moveTo>
                  <a:lnTo>
                    <a:pt x="163" y="4908"/>
                  </a:lnTo>
                  <a:cubicBezTo>
                    <a:pt x="172" y="4908"/>
                    <a:pt x="179" y="4916"/>
                    <a:pt x="179" y="4924"/>
                  </a:cubicBezTo>
                  <a:cubicBezTo>
                    <a:pt x="179" y="4933"/>
                    <a:pt x="172" y="4940"/>
                    <a:pt x="163" y="4940"/>
                  </a:cubicBezTo>
                  <a:lnTo>
                    <a:pt x="131" y="4940"/>
                  </a:lnTo>
                  <a:cubicBezTo>
                    <a:pt x="122" y="4940"/>
                    <a:pt x="115" y="4933"/>
                    <a:pt x="115" y="4924"/>
                  </a:cubicBezTo>
                  <a:cubicBezTo>
                    <a:pt x="115" y="4916"/>
                    <a:pt x="122" y="4908"/>
                    <a:pt x="131" y="4908"/>
                  </a:cubicBezTo>
                  <a:close/>
                  <a:moveTo>
                    <a:pt x="227" y="4908"/>
                  </a:moveTo>
                  <a:lnTo>
                    <a:pt x="259" y="4908"/>
                  </a:lnTo>
                  <a:cubicBezTo>
                    <a:pt x="268" y="4908"/>
                    <a:pt x="275" y="4916"/>
                    <a:pt x="275" y="4924"/>
                  </a:cubicBezTo>
                  <a:cubicBezTo>
                    <a:pt x="275" y="4933"/>
                    <a:pt x="268" y="4940"/>
                    <a:pt x="259" y="4940"/>
                  </a:cubicBezTo>
                  <a:lnTo>
                    <a:pt x="227" y="4940"/>
                  </a:lnTo>
                  <a:cubicBezTo>
                    <a:pt x="218" y="4940"/>
                    <a:pt x="211" y="4933"/>
                    <a:pt x="211" y="4924"/>
                  </a:cubicBezTo>
                  <a:cubicBezTo>
                    <a:pt x="211" y="4916"/>
                    <a:pt x="218" y="4908"/>
                    <a:pt x="227" y="4908"/>
                  </a:cubicBezTo>
                  <a:close/>
                  <a:moveTo>
                    <a:pt x="323" y="4908"/>
                  </a:moveTo>
                  <a:lnTo>
                    <a:pt x="355" y="4908"/>
                  </a:lnTo>
                  <a:cubicBezTo>
                    <a:pt x="364" y="4908"/>
                    <a:pt x="371" y="4916"/>
                    <a:pt x="371" y="4924"/>
                  </a:cubicBezTo>
                  <a:cubicBezTo>
                    <a:pt x="371" y="4933"/>
                    <a:pt x="364" y="4940"/>
                    <a:pt x="355" y="4940"/>
                  </a:cubicBezTo>
                  <a:lnTo>
                    <a:pt x="323" y="4940"/>
                  </a:lnTo>
                  <a:cubicBezTo>
                    <a:pt x="314" y="4940"/>
                    <a:pt x="307" y="4933"/>
                    <a:pt x="307" y="4924"/>
                  </a:cubicBezTo>
                  <a:cubicBezTo>
                    <a:pt x="307" y="4916"/>
                    <a:pt x="314" y="4908"/>
                    <a:pt x="323" y="4908"/>
                  </a:cubicBezTo>
                  <a:close/>
                  <a:moveTo>
                    <a:pt x="419" y="4908"/>
                  </a:moveTo>
                  <a:lnTo>
                    <a:pt x="451" y="4908"/>
                  </a:lnTo>
                  <a:cubicBezTo>
                    <a:pt x="460" y="4908"/>
                    <a:pt x="467" y="4916"/>
                    <a:pt x="467" y="4924"/>
                  </a:cubicBezTo>
                  <a:cubicBezTo>
                    <a:pt x="467" y="4933"/>
                    <a:pt x="460" y="4940"/>
                    <a:pt x="451" y="4940"/>
                  </a:cubicBezTo>
                  <a:lnTo>
                    <a:pt x="419" y="4940"/>
                  </a:lnTo>
                  <a:cubicBezTo>
                    <a:pt x="410" y="4940"/>
                    <a:pt x="403" y="4933"/>
                    <a:pt x="403" y="4924"/>
                  </a:cubicBezTo>
                  <a:cubicBezTo>
                    <a:pt x="403" y="4916"/>
                    <a:pt x="410" y="4908"/>
                    <a:pt x="419" y="4908"/>
                  </a:cubicBezTo>
                  <a:close/>
                  <a:moveTo>
                    <a:pt x="515" y="4908"/>
                  </a:moveTo>
                  <a:lnTo>
                    <a:pt x="547" y="4908"/>
                  </a:lnTo>
                  <a:cubicBezTo>
                    <a:pt x="556" y="4908"/>
                    <a:pt x="563" y="4916"/>
                    <a:pt x="563" y="4924"/>
                  </a:cubicBezTo>
                  <a:cubicBezTo>
                    <a:pt x="563" y="4933"/>
                    <a:pt x="556" y="4940"/>
                    <a:pt x="547" y="4940"/>
                  </a:cubicBezTo>
                  <a:lnTo>
                    <a:pt x="515" y="4940"/>
                  </a:lnTo>
                  <a:cubicBezTo>
                    <a:pt x="506" y="4940"/>
                    <a:pt x="499" y="4933"/>
                    <a:pt x="499" y="4924"/>
                  </a:cubicBezTo>
                  <a:cubicBezTo>
                    <a:pt x="499" y="4916"/>
                    <a:pt x="506" y="4908"/>
                    <a:pt x="515" y="4908"/>
                  </a:cubicBezTo>
                  <a:close/>
                  <a:moveTo>
                    <a:pt x="611" y="4908"/>
                  </a:moveTo>
                  <a:lnTo>
                    <a:pt x="643" y="4908"/>
                  </a:lnTo>
                  <a:cubicBezTo>
                    <a:pt x="652" y="4908"/>
                    <a:pt x="659" y="4916"/>
                    <a:pt x="659" y="4924"/>
                  </a:cubicBezTo>
                  <a:cubicBezTo>
                    <a:pt x="659" y="4933"/>
                    <a:pt x="652" y="4940"/>
                    <a:pt x="643" y="4940"/>
                  </a:cubicBezTo>
                  <a:lnTo>
                    <a:pt x="611" y="4940"/>
                  </a:lnTo>
                  <a:cubicBezTo>
                    <a:pt x="602" y="4940"/>
                    <a:pt x="595" y="4933"/>
                    <a:pt x="595" y="4924"/>
                  </a:cubicBezTo>
                  <a:cubicBezTo>
                    <a:pt x="595" y="4916"/>
                    <a:pt x="602" y="4908"/>
                    <a:pt x="611" y="4908"/>
                  </a:cubicBezTo>
                  <a:close/>
                  <a:moveTo>
                    <a:pt x="707" y="4908"/>
                  </a:moveTo>
                  <a:lnTo>
                    <a:pt x="739" y="4908"/>
                  </a:lnTo>
                  <a:cubicBezTo>
                    <a:pt x="748" y="4908"/>
                    <a:pt x="755" y="4916"/>
                    <a:pt x="755" y="4924"/>
                  </a:cubicBezTo>
                  <a:cubicBezTo>
                    <a:pt x="755" y="4933"/>
                    <a:pt x="748" y="4940"/>
                    <a:pt x="739" y="4940"/>
                  </a:cubicBezTo>
                  <a:lnTo>
                    <a:pt x="707" y="4940"/>
                  </a:lnTo>
                  <a:cubicBezTo>
                    <a:pt x="698" y="4940"/>
                    <a:pt x="691" y="4933"/>
                    <a:pt x="691" y="4924"/>
                  </a:cubicBezTo>
                  <a:cubicBezTo>
                    <a:pt x="691" y="4916"/>
                    <a:pt x="698" y="4908"/>
                    <a:pt x="707" y="4908"/>
                  </a:cubicBezTo>
                  <a:close/>
                  <a:moveTo>
                    <a:pt x="803" y="4908"/>
                  </a:moveTo>
                  <a:lnTo>
                    <a:pt x="835" y="4908"/>
                  </a:lnTo>
                  <a:cubicBezTo>
                    <a:pt x="844" y="4908"/>
                    <a:pt x="851" y="4916"/>
                    <a:pt x="851" y="4924"/>
                  </a:cubicBezTo>
                  <a:cubicBezTo>
                    <a:pt x="851" y="4933"/>
                    <a:pt x="844" y="4940"/>
                    <a:pt x="835" y="4940"/>
                  </a:cubicBezTo>
                  <a:lnTo>
                    <a:pt x="803" y="4940"/>
                  </a:lnTo>
                  <a:cubicBezTo>
                    <a:pt x="794" y="4940"/>
                    <a:pt x="787" y="4933"/>
                    <a:pt x="787" y="4924"/>
                  </a:cubicBezTo>
                  <a:cubicBezTo>
                    <a:pt x="787" y="4916"/>
                    <a:pt x="794" y="4908"/>
                    <a:pt x="803" y="4908"/>
                  </a:cubicBezTo>
                  <a:close/>
                  <a:moveTo>
                    <a:pt x="899" y="4908"/>
                  </a:moveTo>
                  <a:lnTo>
                    <a:pt x="931" y="4908"/>
                  </a:lnTo>
                  <a:cubicBezTo>
                    <a:pt x="940" y="4908"/>
                    <a:pt x="947" y="4916"/>
                    <a:pt x="947" y="4924"/>
                  </a:cubicBezTo>
                  <a:cubicBezTo>
                    <a:pt x="947" y="4933"/>
                    <a:pt x="940" y="4940"/>
                    <a:pt x="931" y="4940"/>
                  </a:cubicBezTo>
                  <a:lnTo>
                    <a:pt x="899" y="4940"/>
                  </a:lnTo>
                  <a:cubicBezTo>
                    <a:pt x="890" y="4940"/>
                    <a:pt x="883" y="4933"/>
                    <a:pt x="883" y="4924"/>
                  </a:cubicBezTo>
                  <a:cubicBezTo>
                    <a:pt x="883" y="4916"/>
                    <a:pt x="890" y="4908"/>
                    <a:pt x="899" y="4908"/>
                  </a:cubicBezTo>
                  <a:close/>
                  <a:moveTo>
                    <a:pt x="995" y="4908"/>
                  </a:moveTo>
                  <a:lnTo>
                    <a:pt x="1027" y="4908"/>
                  </a:lnTo>
                  <a:cubicBezTo>
                    <a:pt x="1036" y="4908"/>
                    <a:pt x="1043" y="4916"/>
                    <a:pt x="1043" y="4924"/>
                  </a:cubicBezTo>
                  <a:cubicBezTo>
                    <a:pt x="1043" y="4933"/>
                    <a:pt x="1036" y="4940"/>
                    <a:pt x="1027" y="4940"/>
                  </a:cubicBezTo>
                  <a:lnTo>
                    <a:pt x="995" y="4940"/>
                  </a:lnTo>
                  <a:cubicBezTo>
                    <a:pt x="986" y="4940"/>
                    <a:pt x="979" y="4933"/>
                    <a:pt x="979" y="4924"/>
                  </a:cubicBezTo>
                  <a:cubicBezTo>
                    <a:pt x="979" y="4916"/>
                    <a:pt x="986" y="4908"/>
                    <a:pt x="995" y="4908"/>
                  </a:cubicBezTo>
                  <a:close/>
                  <a:moveTo>
                    <a:pt x="1091" y="4908"/>
                  </a:moveTo>
                  <a:lnTo>
                    <a:pt x="1123" y="4908"/>
                  </a:lnTo>
                  <a:cubicBezTo>
                    <a:pt x="1132" y="4908"/>
                    <a:pt x="1139" y="4916"/>
                    <a:pt x="1139" y="4924"/>
                  </a:cubicBezTo>
                  <a:cubicBezTo>
                    <a:pt x="1139" y="4933"/>
                    <a:pt x="1132" y="4940"/>
                    <a:pt x="1123" y="4940"/>
                  </a:cubicBezTo>
                  <a:lnTo>
                    <a:pt x="1091" y="4940"/>
                  </a:lnTo>
                  <a:cubicBezTo>
                    <a:pt x="1082" y="4940"/>
                    <a:pt x="1075" y="4933"/>
                    <a:pt x="1075" y="4924"/>
                  </a:cubicBezTo>
                  <a:cubicBezTo>
                    <a:pt x="1075" y="4916"/>
                    <a:pt x="1082" y="4908"/>
                    <a:pt x="1091" y="4908"/>
                  </a:cubicBezTo>
                  <a:close/>
                  <a:moveTo>
                    <a:pt x="1187" y="4908"/>
                  </a:moveTo>
                  <a:lnTo>
                    <a:pt x="1219" y="4908"/>
                  </a:lnTo>
                  <a:cubicBezTo>
                    <a:pt x="1228" y="4908"/>
                    <a:pt x="1235" y="4916"/>
                    <a:pt x="1235" y="4924"/>
                  </a:cubicBezTo>
                  <a:cubicBezTo>
                    <a:pt x="1235" y="4933"/>
                    <a:pt x="1228" y="4940"/>
                    <a:pt x="1219" y="4940"/>
                  </a:cubicBezTo>
                  <a:lnTo>
                    <a:pt x="1187" y="4940"/>
                  </a:lnTo>
                  <a:cubicBezTo>
                    <a:pt x="1178" y="4940"/>
                    <a:pt x="1171" y="4933"/>
                    <a:pt x="1171" y="4924"/>
                  </a:cubicBezTo>
                  <a:cubicBezTo>
                    <a:pt x="1171" y="4916"/>
                    <a:pt x="1178" y="4908"/>
                    <a:pt x="1187" y="4908"/>
                  </a:cubicBezTo>
                  <a:close/>
                  <a:moveTo>
                    <a:pt x="1283" y="4908"/>
                  </a:moveTo>
                  <a:lnTo>
                    <a:pt x="1315" y="4908"/>
                  </a:lnTo>
                  <a:cubicBezTo>
                    <a:pt x="1324" y="4908"/>
                    <a:pt x="1331" y="4916"/>
                    <a:pt x="1331" y="4924"/>
                  </a:cubicBezTo>
                  <a:cubicBezTo>
                    <a:pt x="1331" y="4933"/>
                    <a:pt x="1324" y="4940"/>
                    <a:pt x="1315" y="4940"/>
                  </a:cubicBezTo>
                  <a:lnTo>
                    <a:pt x="1283" y="4940"/>
                  </a:lnTo>
                  <a:cubicBezTo>
                    <a:pt x="1274" y="4940"/>
                    <a:pt x="1267" y="4933"/>
                    <a:pt x="1267" y="4924"/>
                  </a:cubicBezTo>
                  <a:cubicBezTo>
                    <a:pt x="1267" y="4916"/>
                    <a:pt x="1274" y="4908"/>
                    <a:pt x="1283" y="4908"/>
                  </a:cubicBezTo>
                  <a:close/>
                  <a:moveTo>
                    <a:pt x="1379" y="4908"/>
                  </a:moveTo>
                  <a:lnTo>
                    <a:pt x="1411" y="4908"/>
                  </a:lnTo>
                  <a:cubicBezTo>
                    <a:pt x="1420" y="4908"/>
                    <a:pt x="1427" y="4916"/>
                    <a:pt x="1427" y="4924"/>
                  </a:cubicBezTo>
                  <a:cubicBezTo>
                    <a:pt x="1427" y="4933"/>
                    <a:pt x="1420" y="4940"/>
                    <a:pt x="1411" y="4940"/>
                  </a:cubicBezTo>
                  <a:lnTo>
                    <a:pt x="1379" y="4940"/>
                  </a:lnTo>
                  <a:cubicBezTo>
                    <a:pt x="1370" y="4940"/>
                    <a:pt x="1363" y="4933"/>
                    <a:pt x="1363" y="4924"/>
                  </a:cubicBezTo>
                  <a:cubicBezTo>
                    <a:pt x="1363" y="4916"/>
                    <a:pt x="1370" y="4908"/>
                    <a:pt x="1379" y="4908"/>
                  </a:cubicBezTo>
                  <a:close/>
                  <a:moveTo>
                    <a:pt x="1475" y="4908"/>
                  </a:moveTo>
                  <a:lnTo>
                    <a:pt x="1507" y="4908"/>
                  </a:lnTo>
                  <a:cubicBezTo>
                    <a:pt x="1516" y="4908"/>
                    <a:pt x="1523" y="4916"/>
                    <a:pt x="1523" y="4924"/>
                  </a:cubicBezTo>
                  <a:cubicBezTo>
                    <a:pt x="1523" y="4933"/>
                    <a:pt x="1516" y="4940"/>
                    <a:pt x="1507" y="4940"/>
                  </a:cubicBezTo>
                  <a:lnTo>
                    <a:pt x="1475" y="4940"/>
                  </a:lnTo>
                  <a:cubicBezTo>
                    <a:pt x="1466" y="4940"/>
                    <a:pt x="1459" y="4933"/>
                    <a:pt x="1459" y="4924"/>
                  </a:cubicBezTo>
                  <a:cubicBezTo>
                    <a:pt x="1459" y="4916"/>
                    <a:pt x="1466" y="4908"/>
                    <a:pt x="1475" y="4908"/>
                  </a:cubicBezTo>
                  <a:close/>
                  <a:moveTo>
                    <a:pt x="1571" y="4908"/>
                  </a:moveTo>
                  <a:lnTo>
                    <a:pt x="1603" y="4908"/>
                  </a:lnTo>
                  <a:cubicBezTo>
                    <a:pt x="1612" y="4908"/>
                    <a:pt x="1619" y="4916"/>
                    <a:pt x="1619" y="4924"/>
                  </a:cubicBezTo>
                  <a:cubicBezTo>
                    <a:pt x="1619" y="4933"/>
                    <a:pt x="1612" y="4940"/>
                    <a:pt x="1603" y="4940"/>
                  </a:cubicBezTo>
                  <a:lnTo>
                    <a:pt x="1571" y="4940"/>
                  </a:lnTo>
                  <a:cubicBezTo>
                    <a:pt x="1562" y="4940"/>
                    <a:pt x="1555" y="4933"/>
                    <a:pt x="1555" y="4924"/>
                  </a:cubicBezTo>
                  <a:cubicBezTo>
                    <a:pt x="1555" y="4916"/>
                    <a:pt x="1562" y="4908"/>
                    <a:pt x="1571" y="4908"/>
                  </a:cubicBezTo>
                  <a:close/>
                  <a:moveTo>
                    <a:pt x="1667" y="4908"/>
                  </a:moveTo>
                  <a:lnTo>
                    <a:pt x="1699" y="4908"/>
                  </a:lnTo>
                  <a:cubicBezTo>
                    <a:pt x="1708" y="4908"/>
                    <a:pt x="1715" y="4916"/>
                    <a:pt x="1715" y="4924"/>
                  </a:cubicBezTo>
                  <a:cubicBezTo>
                    <a:pt x="1715" y="4933"/>
                    <a:pt x="1708" y="4940"/>
                    <a:pt x="1699" y="4940"/>
                  </a:cubicBezTo>
                  <a:lnTo>
                    <a:pt x="1667" y="4940"/>
                  </a:lnTo>
                  <a:cubicBezTo>
                    <a:pt x="1658" y="4940"/>
                    <a:pt x="1651" y="4933"/>
                    <a:pt x="1651" y="4924"/>
                  </a:cubicBezTo>
                  <a:cubicBezTo>
                    <a:pt x="1651" y="4916"/>
                    <a:pt x="1658" y="4908"/>
                    <a:pt x="1667" y="4908"/>
                  </a:cubicBezTo>
                  <a:close/>
                  <a:moveTo>
                    <a:pt x="1763" y="4908"/>
                  </a:moveTo>
                  <a:lnTo>
                    <a:pt x="1795" y="4908"/>
                  </a:lnTo>
                  <a:cubicBezTo>
                    <a:pt x="1804" y="4908"/>
                    <a:pt x="1811" y="4916"/>
                    <a:pt x="1811" y="4924"/>
                  </a:cubicBezTo>
                  <a:cubicBezTo>
                    <a:pt x="1811" y="4933"/>
                    <a:pt x="1804" y="4940"/>
                    <a:pt x="1795" y="4940"/>
                  </a:cubicBezTo>
                  <a:lnTo>
                    <a:pt x="1763" y="4940"/>
                  </a:lnTo>
                  <a:cubicBezTo>
                    <a:pt x="1754" y="4940"/>
                    <a:pt x="1747" y="4933"/>
                    <a:pt x="1747" y="4924"/>
                  </a:cubicBezTo>
                  <a:cubicBezTo>
                    <a:pt x="1747" y="4916"/>
                    <a:pt x="1754" y="4908"/>
                    <a:pt x="1763" y="4908"/>
                  </a:cubicBezTo>
                  <a:close/>
                  <a:moveTo>
                    <a:pt x="1859" y="4908"/>
                  </a:moveTo>
                  <a:lnTo>
                    <a:pt x="1891" y="4908"/>
                  </a:lnTo>
                  <a:cubicBezTo>
                    <a:pt x="1900" y="4908"/>
                    <a:pt x="1907" y="4916"/>
                    <a:pt x="1907" y="4924"/>
                  </a:cubicBezTo>
                  <a:cubicBezTo>
                    <a:pt x="1907" y="4933"/>
                    <a:pt x="1900" y="4940"/>
                    <a:pt x="1891" y="4940"/>
                  </a:cubicBezTo>
                  <a:lnTo>
                    <a:pt x="1859" y="4940"/>
                  </a:lnTo>
                  <a:cubicBezTo>
                    <a:pt x="1850" y="4940"/>
                    <a:pt x="1843" y="4933"/>
                    <a:pt x="1843" y="4924"/>
                  </a:cubicBezTo>
                  <a:cubicBezTo>
                    <a:pt x="1843" y="4916"/>
                    <a:pt x="1850" y="4908"/>
                    <a:pt x="1859" y="4908"/>
                  </a:cubicBezTo>
                  <a:close/>
                  <a:moveTo>
                    <a:pt x="1955" y="4908"/>
                  </a:moveTo>
                  <a:lnTo>
                    <a:pt x="1987" y="4908"/>
                  </a:lnTo>
                  <a:cubicBezTo>
                    <a:pt x="1996" y="4908"/>
                    <a:pt x="2003" y="4916"/>
                    <a:pt x="2003" y="4924"/>
                  </a:cubicBezTo>
                  <a:cubicBezTo>
                    <a:pt x="2003" y="4933"/>
                    <a:pt x="1996" y="4940"/>
                    <a:pt x="1987" y="4940"/>
                  </a:cubicBezTo>
                  <a:lnTo>
                    <a:pt x="1955" y="4940"/>
                  </a:lnTo>
                  <a:cubicBezTo>
                    <a:pt x="1946" y="4940"/>
                    <a:pt x="1939" y="4933"/>
                    <a:pt x="1939" y="4924"/>
                  </a:cubicBezTo>
                  <a:cubicBezTo>
                    <a:pt x="1939" y="4916"/>
                    <a:pt x="1946" y="4908"/>
                    <a:pt x="1955" y="4908"/>
                  </a:cubicBezTo>
                  <a:close/>
                  <a:moveTo>
                    <a:pt x="2051" y="4908"/>
                  </a:moveTo>
                  <a:lnTo>
                    <a:pt x="2083" y="4908"/>
                  </a:lnTo>
                  <a:cubicBezTo>
                    <a:pt x="2092" y="4908"/>
                    <a:pt x="2099" y="4916"/>
                    <a:pt x="2099" y="4924"/>
                  </a:cubicBezTo>
                  <a:cubicBezTo>
                    <a:pt x="2099" y="4933"/>
                    <a:pt x="2092" y="4940"/>
                    <a:pt x="2083" y="4940"/>
                  </a:cubicBezTo>
                  <a:lnTo>
                    <a:pt x="2051" y="4940"/>
                  </a:lnTo>
                  <a:cubicBezTo>
                    <a:pt x="2042" y="4940"/>
                    <a:pt x="2035" y="4933"/>
                    <a:pt x="2035" y="4924"/>
                  </a:cubicBezTo>
                  <a:cubicBezTo>
                    <a:pt x="2035" y="4916"/>
                    <a:pt x="2042" y="4908"/>
                    <a:pt x="2051" y="4908"/>
                  </a:cubicBezTo>
                  <a:close/>
                  <a:moveTo>
                    <a:pt x="2147" y="4908"/>
                  </a:moveTo>
                  <a:lnTo>
                    <a:pt x="2179" y="4908"/>
                  </a:lnTo>
                  <a:cubicBezTo>
                    <a:pt x="2188" y="4908"/>
                    <a:pt x="2195" y="4916"/>
                    <a:pt x="2195" y="4924"/>
                  </a:cubicBezTo>
                  <a:cubicBezTo>
                    <a:pt x="2195" y="4933"/>
                    <a:pt x="2188" y="4940"/>
                    <a:pt x="2179" y="4940"/>
                  </a:cubicBezTo>
                  <a:lnTo>
                    <a:pt x="2147" y="4940"/>
                  </a:lnTo>
                  <a:cubicBezTo>
                    <a:pt x="2138" y="4940"/>
                    <a:pt x="2131" y="4933"/>
                    <a:pt x="2131" y="4924"/>
                  </a:cubicBezTo>
                  <a:cubicBezTo>
                    <a:pt x="2131" y="4916"/>
                    <a:pt x="2138" y="4908"/>
                    <a:pt x="2147" y="4908"/>
                  </a:cubicBezTo>
                  <a:close/>
                  <a:moveTo>
                    <a:pt x="2243" y="4908"/>
                  </a:moveTo>
                  <a:lnTo>
                    <a:pt x="2275" y="4908"/>
                  </a:lnTo>
                  <a:cubicBezTo>
                    <a:pt x="2284" y="4908"/>
                    <a:pt x="2291" y="4916"/>
                    <a:pt x="2291" y="4924"/>
                  </a:cubicBezTo>
                  <a:cubicBezTo>
                    <a:pt x="2291" y="4933"/>
                    <a:pt x="2284" y="4940"/>
                    <a:pt x="2275" y="4940"/>
                  </a:cubicBezTo>
                  <a:lnTo>
                    <a:pt x="2243" y="4940"/>
                  </a:lnTo>
                  <a:cubicBezTo>
                    <a:pt x="2234" y="4940"/>
                    <a:pt x="2227" y="4933"/>
                    <a:pt x="2227" y="4924"/>
                  </a:cubicBezTo>
                  <a:cubicBezTo>
                    <a:pt x="2227" y="4916"/>
                    <a:pt x="2234" y="4908"/>
                    <a:pt x="2243" y="4908"/>
                  </a:cubicBezTo>
                  <a:close/>
                  <a:moveTo>
                    <a:pt x="2339" y="4908"/>
                  </a:moveTo>
                  <a:lnTo>
                    <a:pt x="2371" y="4908"/>
                  </a:lnTo>
                  <a:cubicBezTo>
                    <a:pt x="2380" y="4908"/>
                    <a:pt x="2387" y="4916"/>
                    <a:pt x="2387" y="4924"/>
                  </a:cubicBezTo>
                  <a:cubicBezTo>
                    <a:pt x="2387" y="4933"/>
                    <a:pt x="2380" y="4940"/>
                    <a:pt x="2371" y="4940"/>
                  </a:cubicBezTo>
                  <a:lnTo>
                    <a:pt x="2339" y="4940"/>
                  </a:lnTo>
                  <a:cubicBezTo>
                    <a:pt x="2330" y="4940"/>
                    <a:pt x="2323" y="4933"/>
                    <a:pt x="2323" y="4924"/>
                  </a:cubicBezTo>
                  <a:cubicBezTo>
                    <a:pt x="2323" y="4916"/>
                    <a:pt x="2330" y="4908"/>
                    <a:pt x="2339" y="4908"/>
                  </a:cubicBezTo>
                  <a:close/>
                  <a:moveTo>
                    <a:pt x="2435" y="4908"/>
                  </a:moveTo>
                  <a:lnTo>
                    <a:pt x="2467" y="4908"/>
                  </a:lnTo>
                  <a:cubicBezTo>
                    <a:pt x="2476" y="4908"/>
                    <a:pt x="2483" y="4916"/>
                    <a:pt x="2483" y="4924"/>
                  </a:cubicBezTo>
                  <a:cubicBezTo>
                    <a:pt x="2483" y="4933"/>
                    <a:pt x="2476" y="4940"/>
                    <a:pt x="2467" y="4940"/>
                  </a:cubicBezTo>
                  <a:lnTo>
                    <a:pt x="2435" y="4940"/>
                  </a:lnTo>
                  <a:cubicBezTo>
                    <a:pt x="2426" y="4940"/>
                    <a:pt x="2419" y="4933"/>
                    <a:pt x="2419" y="4924"/>
                  </a:cubicBezTo>
                  <a:cubicBezTo>
                    <a:pt x="2419" y="4916"/>
                    <a:pt x="2426" y="4908"/>
                    <a:pt x="2435" y="4908"/>
                  </a:cubicBezTo>
                  <a:close/>
                  <a:moveTo>
                    <a:pt x="2531" y="4908"/>
                  </a:moveTo>
                  <a:lnTo>
                    <a:pt x="2563" y="4908"/>
                  </a:lnTo>
                  <a:cubicBezTo>
                    <a:pt x="2572" y="4908"/>
                    <a:pt x="2579" y="4916"/>
                    <a:pt x="2579" y="4924"/>
                  </a:cubicBezTo>
                  <a:cubicBezTo>
                    <a:pt x="2579" y="4933"/>
                    <a:pt x="2572" y="4940"/>
                    <a:pt x="2563" y="4940"/>
                  </a:cubicBezTo>
                  <a:lnTo>
                    <a:pt x="2531" y="4940"/>
                  </a:lnTo>
                  <a:cubicBezTo>
                    <a:pt x="2522" y="4940"/>
                    <a:pt x="2515" y="4933"/>
                    <a:pt x="2515" y="4924"/>
                  </a:cubicBezTo>
                  <a:cubicBezTo>
                    <a:pt x="2515" y="4916"/>
                    <a:pt x="2522" y="4908"/>
                    <a:pt x="2531" y="4908"/>
                  </a:cubicBezTo>
                  <a:close/>
                  <a:moveTo>
                    <a:pt x="2627" y="4908"/>
                  </a:moveTo>
                  <a:lnTo>
                    <a:pt x="2659" y="4908"/>
                  </a:lnTo>
                  <a:cubicBezTo>
                    <a:pt x="2668" y="4908"/>
                    <a:pt x="2675" y="4916"/>
                    <a:pt x="2675" y="4924"/>
                  </a:cubicBezTo>
                  <a:cubicBezTo>
                    <a:pt x="2675" y="4933"/>
                    <a:pt x="2668" y="4940"/>
                    <a:pt x="2659" y="4940"/>
                  </a:cubicBezTo>
                  <a:lnTo>
                    <a:pt x="2627" y="4940"/>
                  </a:lnTo>
                  <a:cubicBezTo>
                    <a:pt x="2618" y="4940"/>
                    <a:pt x="2611" y="4933"/>
                    <a:pt x="2611" y="4924"/>
                  </a:cubicBezTo>
                  <a:cubicBezTo>
                    <a:pt x="2611" y="4916"/>
                    <a:pt x="2618" y="4908"/>
                    <a:pt x="2627" y="4908"/>
                  </a:cubicBezTo>
                  <a:close/>
                  <a:moveTo>
                    <a:pt x="2723" y="4908"/>
                  </a:moveTo>
                  <a:lnTo>
                    <a:pt x="2755" y="4908"/>
                  </a:lnTo>
                  <a:cubicBezTo>
                    <a:pt x="2764" y="4908"/>
                    <a:pt x="2771" y="4916"/>
                    <a:pt x="2771" y="4924"/>
                  </a:cubicBezTo>
                  <a:cubicBezTo>
                    <a:pt x="2771" y="4933"/>
                    <a:pt x="2764" y="4940"/>
                    <a:pt x="2755" y="4940"/>
                  </a:cubicBezTo>
                  <a:lnTo>
                    <a:pt x="2723" y="4940"/>
                  </a:lnTo>
                  <a:cubicBezTo>
                    <a:pt x="2714" y="4940"/>
                    <a:pt x="2707" y="4933"/>
                    <a:pt x="2707" y="4924"/>
                  </a:cubicBezTo>
                  <a:cubicBezTo>
                    <a:pt x="2707" y="4916"/>
                    <a:pt x="2714" y="4908"/>
                    <a:pt x="2723" y="4908"/>
                  </a:cubicBezTo>
                  <a:close/>
                  <a:moveTo>
                    <a:pt x="2819" y="4908"/>
                  </a:moveTo>
                  <a:lnTo>
                    <a:pt x="2851" y="4908"/>
                  </a:lnTo>
                  <a:cubicBezTo>
                    <a:pt x="2860" y="4908"/>
                    <a:pt x="2867" y="4916"/>
                    <a:pt x="2867" y="4924"/>
                  </a:cubicBezTo>
                  <a:cubicBezTo>
                    <a:pt x="2867" y="4933"/>
                    <a:pt x="2860" y="4940"/>
                    <a:pt x="2851" y="4940"/>
                  </a:cubicBezTo>
                  <a:lnTo>
                    <a:pt x="2819" y="4940"/>
                  </a:lnTo>
                  <a:cubicBezTo>
                    <a:pt x="2810" y="4940"/>
                    <a:pt x="2803" y="4933"/>
                    <a:pt x="2803" y="4924"/>
                  </a:cubicBezTo>
                  <a:cubicBezTo>
                    <a:pt x="2803" y="4916"/>
                    <a:pt x="2810" y="4908"/>
                    <a:pt x="2819" y="4908"/>
                  </a:cubicBezTo>
                  <a:close/>
                  <a:moveTo>
                    <a:pt x="2915" y="4908"/>
                  </a:moveTo>
                  <a:lnTo>
                    <a:pt x="2947" y="4908"/>
                  </a:lnTo>
                  <a:cubicBezTo>
                    <a:pt x="2956" y="4908"/>
                    <a:pt x="2963" y="4916"/>
                    <a:pt x="2963" y="4924"/>
                  </a:cubicBezTo>
                  <a:cubicBezTo>
                    <a:pt x="2963" y="4933"/>
                    <a:pt x="2956" y="4940"/>
                    <a:pt x="2947" y="4940"/>
                  </a:cubicBezTo>
                  <a:lnTo>
                    <a:pt x="2915" y="4940"/>
                  </a:lnTo>
                  <a:cubicBezTo>
                    <a:pt x="2906" y="4940"/>
                    <a:pt x="2899" y="4933"/>
                    <a:pt x="2899" y="4924"/>
                  </a:cubicBezTo>
                  <a:cubicBezTo>
                    <a:pt x="2899" y="4916"/>
                    <a:pt x="2906" y="4908"/>
                    <a:pt x="2915" y="4908"/>
                  </a:cubicBezTo>
                  <a:close/>
                  <a:moveTo>
                    <a:pt x="3011" y="4908"/>
                  </a:moveTo>
                  <a:lnTo>
                    <a:pt x="3043" y="4908"/>
                  </a:lnTo>
                  <a:cubicBezTo>
                    <a:pt x="3052" y="4908"/>
                    <a:pt x="3059" y="4916"/>
                    <a:pt x="3059" y="4924"/>
                  </a:cubicBezTo>
                  <a:cubicBezTo>
                    <a:pt x="3059" y="4933"/>
                    <a:pt x="3052" y="4940"/>
                    <a:pt x="3043" y="4940"/>
                  </a:cubicBezTo>
                  <a:lnTo>
                    <a:pt x="3011" y="4940"/>
                  </a:lnTo>
                  <a:cubicBezTo>
                    <a:pt x="3002" y="4940"/>
                    <a:pt x="2995" y="4933"/>
                    <a:pt x="2995" y="4924"/>
                  </a:cubicBezTo>
                  <a:cubicBezTo>
                    <a:pt x="2995" y="4916"/>
                    <a:pt x="3002" y="4908"/>
                    <a:pt x="3011" y="4908"/>
                  </a:cubicBezTo>
                  <a:close/>
                  <a:moveTo>
                    <a:pt x="3107" y="4908"/>
                  </a:moveTo>
                  <a:lnTo>
                    <a:pt x="3139" y="4908"/>
                  </a:lnTo>
                  <a:cubicBezTo>
                    <a:pt x="3148" y="4908"/>
                    <a:pt x="3155" y="4916"/>
                    <a:pt x="3155" y="4924"/>
                  </a:cubicBezTo>
                  <a:cubicBezTo>
                    <a:pt x="3155" y="4933"/>
                    <a:pt x="3148" y="4940"/>
                    <a:pt x="3139" y="4940"/>
                  </a:cubicBezTo>
                  <a:lnTo>
                    <a:pt x="3107" y="4940"/>
                  </a:lnTo>
                  <a:cubicBezTo>
                    <a:pt x="3098" y="4940"/>
                    <a:pt x="3091" y="4933"/>
                    <a:pt x="3091" y="4924"/>
                  </a:cubicBezTo>
                  <a:cubicBezTo>
                    <a:pt x="3091" y="4916"/>
                    <a:pt x="3098" y="4908"/>
                    <a:pt x="3107" y="4908"/>
                  </a:cubicBezTo>
                  <a:close/>
                  <a:moveTo>
                    <a:pt x="3203" y="4908"/>
                  </a:moveTo>
                  <a:lnTo>
                    <a:pt x="3235" y="4908"/>
                  </a:lnTo>
                  <a:cubicBezTo>
                    <a:pt x="3244" y="4908"/>
                    <a:pt x="3251" y="4916"/>
                    <a:pt x="3251" y="4924"/>
                  </a:cubicBezTo>
                  <a:cubicBezTo>
                    <a:pt x="3251" y="4933"/>
                    <a:pt x="3244" y="4940"/>
                    <a:pt x="3235" y="4940"/>
                  </a:cubicBezTo>
                  <a:lnTo>
                    <a:pt x="3203" y="4940"/>
                  </a:lnTo>
                  <a:cubicBezTo>
                    <a:pt x="3194" y="4940"/>
                    <a:pt x="3187" y="4933"/>
                    <a:pt x="3187" y="4924"/>
                  </a:cubicBezTo>
                  <a:cubicBezTo>
                    <a:pt x="3187" y="4916"/>
                    <a:pt x="3194" y="4908"/>
                    <a:pt x="3203" y="4908"/>
                  </a:cubicBezTo>
                  <a:close/>
                  <a:moveTo>
                    <a:pt x="3299" y="4908"/>
                  </a:moveTo>
                  <a:lnTo>
                    <a:pt x="3331" y="4908"/>
                  </a:lnTo>
                  <a:cubicBezTo>
                    <a:pt x="3340" y="4908"/>
                    <a:pt x="3347" y="4916"/>
                    <a:pt x="3347" y="4924"/>
                  </a:cubicBezTo>
                  <a:cubicBezTo>
                    <a:pt x="3347" y="4933"/>
                    <a:pt x="3340" y="4940"/>
                    <a:pt x="3331" y="4940"/>
                  </a:cubicBezTo>
                  <a:lnTo>
                    <a:pt x="3299" y="4940"/>
                  </a:lnTo>
                  <a:cubicBezTo>
                    <a:pt x="3290" y="4940"/>
                    <a:pt x="3283" y="4933"/>
                    <a:pt x="3283" y="4924"/>
                  </a:cubicBezTo>
                  <a:cubicBezTo>
                    <a:pt x="3283" y="4916"/>
                    <a:pt x="3290" y="4908"/>
                    <a:pt x="3299" y="4908"/>
                  </a:cubicBezTo>
                  <a:close/>
                  <a:moveTo>
                    <a:pt x="3395" y="4908"/>
                  </a:moveTo>
                  <a:lnTo>
                    <a:pt x="3427" y="4908"/>
                  </a:lnTo>
                  <a:cubicBezTo>
                    <a:pt x="3436" y="4908"/>
                    <a:pt x="3443" y="4916"/>
                    <a:pt x="3443" y="4924"/>
                  </a:cubicBezTo>
                  <a:cubicBezTo>
                    <a:pt x="3443" y="4933"/>
                    <a:pt x="3436" y="4940"/>
                    <a:pt x="3427" y="4940"/>
                  </a:cubicBezTo>
                  <a:lnTo>
                    <a:pt x="3395" y="4940"/>
                  </a:lnTo>
                  <a:cubicBezTo>
                    <a:pt x="3386" y="4940"/>
                    <a:pt x="3379" y="4933"/>
                    <a:pt x="3379" y="4924"/>
                  </a:cubicBezTo>
                  <a:cubicBezTo>
                    <a:pt x="3379" y="4916"/>
                    <a:pt x="3386" y="4908"/>
                    <a:pt x="3395" y="4908"/>
                  </a:cubicBezTo>
                  <a:close/>
                  <a:moveTo>
                    <a:pt x="3491" y="4908"/>
                  </a:moveTo>
                  <a:lnTo>
                    <a:pt x="3523" y="4908"/>
                  </a:lnTo>
                  <a:cubicBezTo>
                    <a:pt x="3532" y="4908"/>
                    <a:pt x="3539" y="4916"/>
                    <a:pt x="3539" y="4924"/>
                  </a:cubicBezTo>
                  <a:cubicBezTo>
                    <a:pt x="3539" y="4933"/>
                    <a:pt x="3532" y="4940"/>
                    <a:pt x="3523" y="4940"/>
                  </a:cubicBezTo>
                  <a:lnTo>
                    <a:pt x="3491" y="4940"/>
                  </a:lnTo>
                  <a:cubicBezTo>
                    <a:pt x="3482" y="4940"/>
                    <a:pt x="3475" y="4933"/>
                    <a:pt x="3475" y="4924"/>
                  </a:cubicBezTo>
                  <a:cubicBezTo>
                    <a:pt x="3475" y="4916"/>
                    <a:pt x="3482" y="4908"/>
                    <a:pt x="3491" y="4908"/>
                  </a:cubicBezTo>
                  <a:close/>
                  <a:moveTo>
                    <a:pt x="3587" y="4908"/>
                  </a:moveTo>
                  <a:lnTo>
                    <a:pt x="3619" y="4908"/>
                  </a:lnTo>
                  <a:cubicBezTo>
                    <a:pt x="3628" y="4908"/>
                    <a:pt x="3635" y="4916"/>
                    <a:pt x="3635" y="4924"/>
                  </a:cubicBezTo>
                  <a:cubicBezTo>
                    <a:pt x="3635" y="4933"/>
                    <a:pt x="3628" y="4940"/>
                    <a:pt x="3619" y="4940"/>
                  </a:cubicBezTo>
                  <a:lnTo>
                    <a:pt x="3587" y="4940"/>
                  </a:lnTo>
                  <a:cubicBezTo>
                    <a:pt x="3578" y="4940"/>
                    <a:pt x="3571" y="4933"/>
                    <a:pt x="3571" y="4924"/>
                  </a:cubicBezTo>
                  <a:cubicBezTo>
                    <a:pt x="3571" y="4916"/>
                    <a:pt x="3578" y="4908"/>
                    <a:pt x="3587" y="4908"/>
                  </a:cubicBezTo>
                  <a:close/>
                  <a:moveTo>
                    <a:pt x="3683" y="4908"/>
                  </a:moveTo>
                  <a:lnTo>
                    <a:pt x="3715" y="4908"/>
                  </a:lnTo>
                  <a:cubicBezTo>
                    <a:pt x="3724" y="4908"/>
                    <a:pt x="3731" y="4916"/>
                    <a:pt x="3731" y="4924"/>
                  </a:cubicBezTo>
                  <a:cubicBezTo>
                    <a:pt x="3731" y="4933"/>
                    <a:pt x="3724" y="4940"/>
                    <a:pt x="3715" y="4940"/>
                  </a:cubicBezTo>
                  <a:lnTo>
                    <a:pt x="3683" y="4940"/>
                  </a:lnTo>
                  <a:cubicBezTo>
                    <a:pt x="3674" y="4940"/>
                    <a:pt x="3667" y="4933"/>
                    <a:pt x="3667" y="4924"/>
                  </a:cubicBezTo>
                  <a:cubicBezTo>
                    <a:pt x="3667" y="4916"/>
                    <a:pt x="3674" y="4908"/>
                    <a:pt x="3683" y="4908"/>
                  </a:cubicBezTo>
                  <a:close/>
                  <a:moveTo>
                    <a:pt x="3779" y="4908"/>
                  </a:moveTo>
                  <a:lnTo>
                    <a:pt x="3811" y="4908"/>
                  </a:lnTo>
                  <a:cubicBezTo>
                    <a:pt x="3820" y="4908"/>
                    <a:pt x="3827" y="4916"/>
                    <a:pt x="3827" y="4924"/>
                  </a:cubicBezTo>
                  <a:cubicBezTo>
                    <a:pt x="3827" y="4933"/>
                    <a:pt x="3820" y="4940"/>
                    <a:pt x="3811" y="4940"/>
                  </a:cubicBezTo>
                  <a:lnTo>
                    <a:pt x="3779" y="4940"/>
                  </a:lnTo>
                  <a:cubicBezTo>
                    <a:pt x="3770" y="4940"/>
                    <a:pt x="3763" y="4933"/>
                    <a:pt x="3763" y="4924"/>
                  </a:cubicBezTo>
                  <a:cubicBezTo>
                    <a:pt x="3763" y="4916"/>
                    <a:pt x="3770" y="4908"/>
                    <a:pt x="3779" y="4908"/>
                  </a:cubicBezTo>
                  <a:close/>
                  <a:moveTo>
                    <a:pt x="3875" y="4908"/>
                  </a:moveTo>
                  <a:lnTo>
                    <a:pt x="3907" y="4908"/>
                  </a:lnTo>
                  <a:cubicBezTo>
                    <a:pt x="3916" y="4908"/>
                    <a:pt x="3923" y="4916"/>
                    <a:pt x="3923" y="4924"/>
                  </a:cubicBezTo>
                  <a:cubicBezTo>
                    <a:pt x="3923" y="4933"/>
                    <a:pt x="3916" y="4940"/>
                    <a:pt x="3907" y="4940"/>
                  </a:cubicBezTo>
                  <a:lnTo>
                    <a:pt x="3875" y="4940"/>
                  </a:lnTo>
                  <a:cubicBezTo>
                    <a:pt x="3866" y="4940"/>
                    <a:pt x="3859" y="4933"/>
                    <a:pt x="3859" y="4924"/>
                  </a:cubicBezTo>
                  <a:cubicBezTo>
                    <a:pt x="3859" y="4916"/>
                    <a:pt x="3866" y="4908"/>
                    <a:pt x="3875" y="4908"/>
                  </a:cubicBezTo>
                  <a:close/>
                  <a:moveTo>
                    <a:pt x="3971" y="4908"/>
                  </a:moveTo>
                  <a:lnTo>
                    <a:pt x="4003" y="4908"/>
                  </a:lnTo>
                  <a:cubicBezTo>
                    <a:pt x="4012" y="4908"/>
                    <a:pt x="4019" y="4916"/>
                    <a:pt x="4019" y="4924"/>
                  </a:cubicBezTo>
                  <a:cubicBezTo>
                    <a:pt x="4019" y="4933"/>
                    <a:pt x="4012" y="4940"/>
                    <a:pt x="4003" y="4940"/>
                  </a:cubicBezTo>
                  <a:lnTo>
                    <a:pt x="3971" y="4940"/>
                  </a:lnTo>
                  <a:cubicBezTo>
                    <a:pt x="3962" y="4940"/>
                    <a:pt x="3955" y="4933"/>
                    <a:pt x="3955" y="4924"/>
                  </a:cubicBezTo>
                  <a:cubicBezTo>
                    <a:pt x="3955" y="4916"/>
                    <a:pt x="3962" y="4908"/>
                    <a:pt x="3971" y="4908"/>
                  </a:cubicBezTo>
                  <a:close/>
                  <a:moveTo>
                    <a:pt x="4067" y="4908"/>
                  </a:moveTo>
                  <a:lnTo>
                    <a:pt x="4099" y="4908"/>
                  </a:lnTo>
                  <a:cubicBezTo>
                    <a:pt x="4108" y="4908"/>
                    <a:pt x="4115" y="4916"/>
                    <a:pt x="4115" y="4924"/>
                  </a:cubicBezTo>
                  <a:cubicBezTo>
                    <a:pt x="4115" y="4933"/>
                    <a:pt x="4108" y="4940"/>
                    <a:pt x="4099" y="4940"/>
                  </a:cubicBezTo>
                  <a:lnTo>
                    <a:pt x="4067" y="4940"/>
                  </a:lnTo>
                  <a:cubicBezTo>
                    <a:pt x="4058" y="4940"/>
                    <a:pt x="4051" y="4933"/>
                    <a:pt x="4051" y="4924"/>
                  </a:cubicBezTo>
                  <a:cubicBezTo>
                    <a:pt x="4051" y="4916"/>
                    <a:pt x="4058" y="4908"/>
                    <a:pt x="4067" y="4908"/>
                  </a:cubicBezTo>
                  <a:close/>
                  <a:moveTo>
                    <a:pt x="4163" y="4908"/>
                  </a:moveTo>
                  <a:lnTo>
                    <a:pt x="4195" y="4908"/>
                  </a:lnTo>
                  <a:cubicBezTo>
                    <a:pt x="4204" y="4908"/>
                    <a:pt x="4211" y="4916"/>
                    <a:pt x="4211" y="4924"/>
                  </a:cubicBezTo>
                  <a:cubicBezTo>
                    <a:pt x="4211" y="4933"/>
                    <a:pt x="4204" y="4940"/>
                    <a:pt x="4195" y="4940"/>
                  </a:cubicBezTo>
                  <a:lnTo>
                    <a:pt x="4163" y="4940"/>
                  </a:lnTo>
                  <a:cubicBezTo>
                    <a:pt x="4154" y="4940"/>
                    <a:pt x="4147" y="4933"/>
                    <a:pt x="4147" y="4924"/>
                  </a:cubicBezTo>
                  <a:cubicBezTo>
                    <a:pt x="4147" y="4916"/>
                    <a:pt x="4154" y="4908"/>
                    <a:pt x="4163" y="4908"/>
                  </a:cubicBezTo>
                  <a:close/>
                  <a:moveTo>
                    <a:pt x="4259" y="4908"/>
                  </a:moveTo>
                  <a:lnTo>
                    <a:pt x="4291" y="4908"/>
                  </a:lnTo>
                  <a:cubicBezTo>
                    <a:pt x="4300" y="4908"/>
                    <a:pt x="4307" y="4916"/>
                    <a:pt x="4307" y="4924"/>
                  </a:cubicBezTo>
                  <a:cubicBezTo>
                    <a:pt x="4307" y="4933"/>
                    <a:pt x="4300" y="4940"/>
                    <a:pt x="4291" y="4940"/>
                  </a:cubicBezTo>
                  <a:lnTo>
                    <a:pt x="4259" y="4940"/>
                  </a:lnTo>
                  <a:cubicBezTo>
                    <a:pt x="4250" y="4940"/>
                    <a:pt x="4243" y="4933"/>
                    <a:pt x="4243" y="4924"/>
                  </a:cubicBezTo>
                  <a:cubicBezTo>
                    <a:pt x="4243" y="4916"/>
                    <a:pt x="4250" y="4908"/>
                    <a:pt x="4259" y="4908"/>
                  </a:cubicBezTo>
                  <a:close/>
                  <a:moveTo>
                    <a:pt x="4355" y="4908"/>
                  </a:moveTo>
                  <a:lnTo>
                    <a:pt x="4387" y="4908"/>
                  </a:lnTo>
                  <a:cubicBezTo>
                    <a:pt x="4396" y="4908"/>
                    <a:pt x="4403" y="4916"/>
                    <a:pt x="4403" y="4924"/>
                  </a:cubicBezTo>
                  <a:cubicBezTo>
                    <a:pt x="4403" y="4933"/>
                    <a:pt x="4396" y="4940"/>
                    <a:pt x="4387" y="4940"/>
                  </a:cubicBezTo>
                  <a:lnTo>
                    <a:pt x="4355" y="4940"/>
                  </a:lnTo>
                  <a:cubicBezTo>
                    <a:pt x="4346" y="4940"/>
                    <a:pt x="4339" y="4933"/>
                    <a:pt x="4339" y="4924"/>
                  </a:cubicBezTo>
                  <a:cubicBezTo>
                    <a:pt x="4339" y="4916"/>
                    <a:pt x="4346" y="4908"/>
                    <a:pt x="4355" y="4908"/>
                  </a:cubicBezTo>
                  <a:close/>
                  <a:moveTo>
                    <a:pt x="4451" y="4908"/>
                  </a:moveTo>
                  <a:lnTo>
                    <a:pt x="4483" y="4908"/>
                  </a:lnTo>
                  <a:cubicBezTo>
                    <a:pt x="4492" y="4908"/>
                    <a:pt x="4499" y="4916"/>
                    <a:pt x="4499" y="4924"/>
                  </a:cubicBezTo>
                  <a:cubicBezTo>
                    <a:pt x="4499" y="4933"/>
                    <a:pt x="4492" y="4940"/>
                    <a:pt x="4483" y="4940"/>
                  </a:cubicBezTo>
                  <a:lnTo>
                    <a:pt x="4451" y="4940"/>
                  </a:lnTo>
                  <a:cubicBezTo>
                    <a:pt x="4442" y="4940"/>
                    <a:pt x="4435" y="4933"/>
                    <a:pt x="4435" y="4924"/>
                  </a:cubicBezTo>
                  <a:cubicBezTo>
                    <a:pt x="4435" y="4916"/>
                    <a:pt x="4442" y="4908"/>
                    <a:pt x="4451" y="4908"/>
                  </a:cubicBezTo>
                  <a:close/>
                  <a:moveTo>
                    <a:pt x="4547" y="4908"/>
                  </a:moveTo>
                  <a:lnTo>
                    <a:pt x="4579" y="4908"/>
                  </a:lnTo>
                  <a:cubicBezTo>
                    <a:pt x="4588" y="4908"/>
                    <a:pt x="4595" y="4916"/>
                    <a:pt x="4595" y="4924"/>
                  </a:cubicBezTo>
                  <a:cubicBezTo>
                    <a:pt x="4595" y="4933"/>
                    <a:pt x="4588" y="4940"/>
                    <a:pt x="4579" y="4940"/>
                  </a:cubicBezTo>
                  <a:lnTo>
                    <a:pt x="4547" y="4940"/>
                  </a:lnTo>
                  <a:cubicBezTo>
                    <a:pt x="4538" y="4940"/>
                    <a:pt x="4531" y="4933"/>
                    <a:pt x="4531" y="4924"/>
                  </a:cubicBezTo>
                  <a:cubicBezTo>
                    <a:pt x="4531" y="4916"/>
                    <a:pt x="4538" y="4908"/>
                    <a:pt x="4547" y="4908"/>
                  </a:cubicBezTo>
                  <a:close/>
                  <a:moveTo>
                    <a:pt x="4643" y="4908"/>
                  </a:moveTo>
                  <a:lnTo>
                    <a:pt x="4675" y="4908"/>
                  </a:lnTo>
                  <a:cubicBezTo>
                    <a:pt x="4684" y="4908"/>
                    <a:pt x="4691" y="4916"/>
                    <a:pt x="4691" y="4924"/>
                  </a:cubicBezTo>
                  <a:cubicBezTo>
                    <a:pt x="4691" y="4933"/>
                    <a:pt x="4684" y="4940"/>
                    <a:pt x="4675" y="4940"/>
                  </a:cubicBezTo>
                  <a:lnTo>
                    <a:pt x="4643" y="4940"/>
                  </a:lnTo>
                  <a:cubicBezTo>
                    <a:pt x="4634" y="4940"/>
                    <a:pt x="4627" y="4933"/>
                    <a:pt x="4627" y="4924"/>
                  </a:cubicBezTo>
                  <a:cubicBezTo>
                    <a:pt x="4627" y="4916"/>
                    <a:pt x="4634" y="4908"/>
                    <a:pt x="4643" y="4908"/>
                  </a:cubicBezTo>
                  <a:close/>
                  <a:moveTo>
                    <a:pt x="4739" y="4908"/>
                  </a:moveTo>
                  <a:lnTo>
                    <a:pt x="4771" y="4908"/>
                  </a:lnTo>
                  <a:cubicBezTo>
                    <a:pt x="4780" y="4908"/>
                    <a:pt x="4787" y="4916"/>
                    <a:pt x="4787" y="4924"/>
                  </a:cubicBezTo>
                  <a:cubicBezTo>
                    <a:pt x="4787" y="4933"/>
                    <a:pt x="4780" y="4940"/>
                    <a:pt x="4771" y="4940"/>
                  </a:cubicBezTo>
                  <a:lnTo>
                    <a:pt x="4739" y="4940"/>
                  </a:lnTo>
                  <a:cubicBezTo>
                    <a:pt x="4730" y="4940"/>
                    <a:pt x="4723" y="4933"/>
                    <a:pt x="4723" y="4924"/>
                  </a:cubicBezTo>
                  <a:cubicBezTo>
                    <a:pt x="4723" y="4916"/>
                    <a:pt x="4730" y="4908"/>
                    <a:pt x="4739" y="4908"/>
                  </a:cubicBezTo>
                  <a:close/>
                  <a:moveTo>
                    <a:pt x="4835" y="4908"/>
                  </a:moveTo>
                  <a:lnTo>
                    <a:pt x="4867" y="4908"/>
                  </a:lnTo>
                  <a:cubicBezTo>
                    <a:pt x="4876" y="4908"/>
                    <a:pt x="4883" y="4916"/>
                    <a:pt x="4883" y="4924"/>
                  </a:cubicBezTo>
                  <a:cubicBezTo>
                    <a:pt x="4883" y="4933"/>
                    <a:pt x="4876" y="4940"/>
                    <a:pt x="4867" y="4940"/>
                  </a:cubicBezTo>
                  <a:lnTo>
                    <a:pt x="4835" y="4940"/>
                  </a:lnTo>
                  <a:cubicBezTo>
                    <a:pt x="4826" y="4940"/>
                    <a:pt x="4819" y="4933"/>
                    <a:pt x="4819" y="4924"/>
                  </a:cubicBezTo>
                  <a:cubicBezTo>
                    <a:pt x="4819" y="4916"/>
                    <a:pt x="4826" y="4908"/>
                    <a:pt x="4835" y="4908"/>
                  </a:cubicBezTo>
                  <a:close/>
                  <a:moveTo>
                    <a:pt x="4931" y="4908"/>
                  </a:moveTo>
                  <a:lnTo>
                    <a:pt x="4963" y="4908"/>
                  </a:lnTo>
                  <a:cubicBezTo>
                    <a:pt x="4972" y="4908"/>
                    <a:pt x="4979" y="4916"/>
                    <a:pt x="4979" y="4924"/>
                  </a:cubicBezTo>
                  <a:cubicBezTo>
                    <a:pt x="4979" y="4933"/>
                    <a:pt x="4972" y="4940"/>
                    <a:pt x="4963" y="4940"/>
                  </a:cubicBezTo>
                  <a:lnTo>
                    <a:pt x="4931" y="4940"/>
                  </a:lnTo>
                  <a:cubicBezTo>
                    <a:pt x="4922" y="4940"/>
                    <a:pt x="4915" y="4933"/>
                    <a:pt x="4915" y="4924"/>
                  </a:cubicBezTo>
                  <a:cubicBezTo>
                    <a:pt x="4915" y="4916"/>
                    <a:pt x="4922" y="4908"/>
                    <a:pt x="4931" y="4908"/>
                  </a:cubicBezTo>
                  <a:close/>
                  <a:moveTo>
                    <a:pt x="5027" y="4908"/>
                  </a:moveTo>
                  <a:lnTo>
                    <a:pt x="5059" y="4908"/>
                  </a:lnTo>
                  <a:cubicBezTo>
                    <a:pt x="5068" y="4908"/>
                    <a:pt x="5075" y="4916"/>
                    <a:pt x="5075" y="4924"/>
                  </a:cubicBezTo>
                  <a:cubicBezTo>
                    <a:pt x="5075" y="4933"/>
                    <a:pt x="5068" y="4940"/>
                    <a:pt x="5059" y="4940"/>
                  </a:cubicBezTo>
                  <a:lnTo>
                    <a:pt x="5027" y="4940"/>
                  </a:lnTo>
                  <a:cubicBezTo>
                    <a:pt x="5018" y="4940"/>
                    <a:pt x="5011" y="4933"/>
                    <a:pt x="5011" y="4924"/>
                  </a:cubicBezTo>
                  <a:cubicBezTo>
                    <a:pt x="5011" y="4916"/>
                    <a:pt x="5018" y="4908"/>
                    <a:pt x="5027" y="4908"/>
                  </a:cubicBezTo>
                  <a:close/>
                  <a:moveTo>
                    <a:pt x="5123" y="4908"/>
                  </a:moveTo>
                  <a:lnTo>
                    <a:pt x="5155" y="4908"/>
                  </a:lnTo>
                  <a:cubicBezTo>
                    <a:pt x="5164" y="4908"/>
                    <a:pt x="5171" y="4916"/>
                    <a:pt x="5171" y="4924"/>
                  </a:cubicBezTo>
                  <a:cubicBezTo>
                    <a:pt x="5171" y="4933"/>
                    <a:pt x="5164" y="4940"/>
                    <a:pt x="5155" y="4940"/>
                  </a:cubicBezTo>
                  <a:lnTo>
                    <a:pt x="5123" y="4940"/>
                  </a:lnTo>
                  <a:cubicBezTo>
                    <a:pt x="5114" y="4940"/>
                    <a:pt x="5107" y="4933"/>
                    <a:pt x="5107" y="4924"/>
                  </a:cubicBezTo>
                  <a:cubicBezTo>
                    <a:pt x="5107" y="4916"/>
                    <a:pt x="5114" y="4908"/>
                    <a:pt x="5123" y="4908"/>
                  </a:cubicBezTo>
                  <a:close/>
                  <a:moveTo>
                    <a:pt x="5219" y="4908"/>
                  </a:moveTo>
                  <a:lnTo>
                    <a:pt x="5251" y="4908"/>
                  </a:lnTo>
                  <a:cubicBezTo>
                    <a:pt x="5260" y="4908"/>
                    <a:pt x="5267" y="4916"/>
                    <a:pt x="5267" y="4924"/>
                  </a:cubicBezTo>
                  <a:cubicBezTo>
                    <a:pt x="5267" y="4933"/>
                    <a:pt x="5260" y="4940"/>
                    <a:pt x="5251" y="4940"/>
                  </a:cubicBezTo>
                  <a:lnTo>
                    <a:pt x="5219" y="4940"/>
                  </a:lnTo>
                  <a:cubicBezTo>
                    <a:pt x="5210" y="4940"/>
                    <a:pt x="5203" y="4933"/>
                    <a:pt x="5203" y="4924"/>
                  </a:cubicBezTo>
                  <a:cubicBezTo>
                    <a:pt x="5203" y="4916"/>
                    <a:pt x="5210" y="4908"/>
                    <a:pt x="5219" y="4908"/>
                  </a:cubicBezTo>
                  <a:close/>
                  <a:moveTo>
                    <a:pt x="5315" y="4908"/>
                  </a:moveTo>
                  <a:lnTo>
                    <a:pt x="5347" y="4908"/>
                  </a:lnTo>
                  <a:cubicBezTo>
                    <a:pt x="5356" y="4908"/>
                    <a:pt x="5363" y="4916"/>
                    <a:pt x="5363" y="4924"/>
                  </a:cubicBezTo>
                  <a:cubicBezTo>
                    <a:pt x="5363" y="4933"/>
                    <a:pt x="5356" y="4940"/>
                    <a:pt x="5347" y="4940"/>
                  </a:cubicBezTo>
                  <a:lnTo>
                    <a:pt x="5315" y="4940"/>
                  </a:lnTo>
                  <a:cubicBezTo>
                    <a:pt x="5306" y="4940"/>
                    <a:pt x="5299" y="4933"/>
                    <a:pt x="5299" y="4924"/>
                  </a:cubicBezTo>
                  <a:cubicBezTo>
                    <a:pt x="5299" y="4916"/>
                    <a:pt x="5306" y="4908"/>
                    <a:pt x="5315" y="4908"/>
                  </a:cubicBezTo>
                  <a:close/>
                  <a:moveTo>
                    <a:pt x="5411" y="4908"/>
                  </a:moveTo>
                  <a:lnTo>
                    <a:pt x="5443" y="4908"/>
                  </a:lnTo>
                  <a:cubicBezTo>
                    <a:pt x="5452" y="4908"/>
                    <a:pt x="5459" y="4916"/>
                    <a:pt x="5459" y="4924"/>
                  </a:cubicBezTo>
                  <a:cubicBezTo>
                    <a:pt x="5459" y="4933"/>
                    <a:pt x="5452" y="4940"/>
                    <a:pt x="5443" y="4940"/>
                  </a:cubicBezTo>
                  <a:lnTo>
                    <a:pt x="5411" y="4940"/>
                  </a:lnTo>
                  <a:cubicBezTo>
                    <a:pt x="5402" y="4940"/>
                    <a:pt x="5395" y="4933"/>
                    <a:pt x="5395" y="4924"/>
                  </a:cubicBezTo>
                  <a:cubicBezTo>
                    <a:pt x="5395" y="4916"/>
                    <a:pt x="5402" y="4908"/>
                    <a:pt x="5411" y="4908"/>
                  </a:cubicBezTo>
                  <a:close/>
                  <a:moveTo>
                    <a:pt x="5507" y="4908"/>
                  </a:moveTo>
                  <a:lnTo>
                    <a:pt x="5539" y="4908"/>
                  </a:lnTo>
                  <a:cubicBezTo>
                    <a:pt x="5548" y="4908"/>
                    <a:pt x="5555" y="4916"/>
                    <a:pt x="5555" y="4924"/>
                  </a:cubicBezTo>
                  <a:cubicBezTo>
                    <a:pt x="5555" y="4933"/>
                    <a:pt x="5548" y="4940"/>
                    <a:pt x="5539" y="4940"/>
                  </a:cubicBezTo>
                  <a:lnTo>
                    <a:pt x="5507" y="4940"/>
                  </a:lnTo>
                  <a:cubicBezTo>
                    <a:pt x="5498" y="4940"/>
                    <a:pt x="5491" y="4933"/>
                    <a:pt x="5491" y="4924"/>
                  </a:cubicBezTo>
                  <a:cubicBezTo>
                    <a:pt x="5491" y="4916"/>
                    <a:pt x="5498" y="4908"/>
                    <a:pt x="5507" y="4908"/>
                  </a:cubicBezTo>
                  <a:close/>
                  <a:moveTo>
                    <a:pt x="5603" y="4908"/>
                  </a:moveTo>
                  <a:lnTo>
                    <a:pt x="5635" y="4908"/>
                  </a:lnTo>
                  <a:cubicBezTo>
                    <a:pt x="5644" y="4908"/>
                    <a:pt x="5651" y="4916"/>
                    <a:pt x="5651" y="4924"/>
                  </a:cubicBezTo>
                  <a:cubicBezTo>
                    <a:pt x="5651" y="4933"/>
                    <a:pt x="5644" y="4940"/>
                    <a:pt x="5635" y="4940"/>
                  </a:cubicBezTo>
                  <a:lnTo>
                    <a:pt x="5603" y="4940"/>
                  </a:lnTo>
                  <a:cubicBezTo>
                    <a:pt x="5594" y="4940"/>
                    <a:pt x="5587" y="4933"/>
                    <a:pt x="5587" y="4924"/>
                  </a:cubicBezTo>
                  <a:cubicBezTo>
                    <a:pt x="5587" y="4916"/>
                    <a:pt x="5594" y="4908"/>
                    <a:pt x="5603" y="4908"/>
                  </a:cubicBezTo>
                  <a:close/>
                  <a:moveTo>
                    <a:pt x="5699" y="4908"/>
                  </a:moveTo>
                  <a:lnTo>
                    <a:pt x="5731" y="4908"/>
                  </a:lnTo>
                  <a:cubicBezTo>
                    <a:pt x="5740" y="4908"/>
                    <a:pt x="5747" y="4916"/>
                    <a:pt x="5747" y="4924"/>
                  </a:cubicBezTo>
                  <a:cubicBezTo>
                    <a:pt x="5747" y="4933"/>
                    <a:pt x="5740" y="4940"/>
                    <a:pt x="5731" y="4940"/>
                  </a:cubicBezTo>
                  <a:lnTo>
                    <a:pt x="5699" y="4940"/>
                  </a:lnTo>
                  <a:cubicBezTo>
                    <a:pt x="5690" y="4940"/>
                    <a:pt x="5683" y="4933"/>
                    <a:pt x="5683" y="4924"/>
                  </a:cubicBezTo>
                  <a:cubicBezTo>
                    <a:pt x="5683" y="4916"/>
                    <a:pt x="5690" y="4908"/>
                    <a:pt x="5699" y="4908"/>
                  </a:cubicBezTo>
                  <a:close/>
                  <a:moveTo>
                    <a:pt x="5795" y="4908"/>
                  </a:moveTo>
                  <a:lnTo>
                    <a:pt x="5827" y="4908"/>
                  </a:lnTo>
                  <a:cubicBezTo>
                    <a:pt x="5836" y="4908"/>
                    <a:pt x="5843" y="4916"/>
                    <a:pt x="5843" y="4924"/>
                  </a:cubicBezTo>
                  <a:cubicBezTo>
                    <a:pt x="5843" y="4933"/>
                    <a:pt x="5836" y="4940"/>
                    <a:pt x="5827" y="4940"/>
                  </a:cubicBezTo>
                  <a:lnTo>
                    <a:pt x="5795" y="4940"/>
                  </a:lnTo>
                  <a:cubicBezTo>
                    <a:pt x="5786" y="4940"/>
                    <a:pt x="5779" y="4933"/>
                    <a:pt x="5779" y="4924"/>
                  </a:cubicBezTo>
                  <a:cubicBezTo>
                    <a:pt x="5779" y="4916"/>
                    <a:pt x="5786" y="4908"/>
                    <a:pt x="5795" y="4908"/>
                  </a:cubicBezTo>
                  <a:close/>
                  <a:moveTo>
                    <a:pt x="5891" y="4908"/>
                  </a:moveTo>
                  <a:lnTo>
                    <a:pt x="5923" y="4908"/>
                  </a:lnTo>
                  <a:cubicBezTo>
                    <a:pt x="5932" y="4908"/>
                    <a:pt x="5939" y="4916"/>
                    <a:pt x="5939" y="4924"/>
                  </a:cubicBezTo>
                  <a:cubicBezTo>
                    <a:pt x="5939" y="4933"/>
                    <a:pt x="5932" y="4940"/>
                    <a:pt x="5923" y="4940"/>
                  </a:cubicBezTo>
                  <a:lnTo>
                    <a:pt x="5891" y="4940"/>
                  </a:lnTo>
                  <a:cubicBezTo>
                    <a:pt x="5882" y="4940"/>
                    <a:pt x="5875" y="4933"/>
                    <a:pt x="5875" y="4924"/>
                  </a:cubicBezTo>
                  <a:cubicBezTo>
                    <a:pt x="5875" y="4916"/>
                    <a:pt x="5882" y="4908"/>
                    <a:pt x="5891" y="4908"/>
                  </a:cubicBezTo>
                  <a:close/>
                  <a:moveTo>
                    <a:pt x="5987" y="4908"/>
                  </a:moveTo>
                  <a:lnTo>
                    <a:pt x="6019" y="4908"/>
                  </a:lnTo>
                  <a:cubicBezTo>
                    <a:pt x="6028" y="4908"/>
                    <a:pt x="6035" y="4916"/>
                    <a:pt x="6035" y="4924"/>
                  </a:cubicBezTo>
                  <a:cubicBezTo>
                    <a:pt x="6035" y="4933"/>
                    <a:pt x="6028" y="4940"/>
                    <a:pt x="6019" y="4940"/>
                  </a:cubicBezTo>
                  <a:lnTo>
                    <a:pt x="5987" y="4940"/>
                  </a:lnTo>
                  <a:cubicBezTo>
                    <a:pt x="5978" y="4940"/>
                    <a:pt x="5971" y="4933"/>
                    <a:pt x="5971" y="4924"/>
                  </a:cubicBezTo>
                  <a:cubicBezTo>
                    <a:pt x="5971" y="4916"/>
                    <a:pt x="5978" y="4908"/>
                    <a:pt x="5987" y="4908"/>
                  </a:cubicBezTo>
                  <a:close/>
                  <a:moveTo>
                    <a:pt x="6083" y="4908"/>
                  </a:moveTo>
                  <a:lnTo>
                    <a:pt x="6115" y="4908"/>
                  </a:lnTo>
                  <a:cubicBezTo>
                    <a:pt x="6124" y="4908"/>
                    <a:pt x="6131" y="4916"/>
                    <a:pt x="6131" y="4924"/>
                  </a:cubicBezTo>
                  <a:cubicBezTo>
                    <a:pt x="6131" y="4933"/>
                    <a:pt x="6124" y="4940"/>
                    <a:pt x="6115" y="4940"/>
                  </a:cubicBezTo>
                  <a:lnTo>
                    <a:pt x="6083" y="4940"/>
                  </a:lnTo>
                  <a:cubicBezTo>
                    <a:pt x="6074" y="4940"/>
                    <a:pt x="6067" y="4933"/>
                    <a:pt x="6067" y="4924"/>
                  </a:cubicBezTo>
                  <a:cubicBezTo>
                    <a:pt x="6067" y="4916"/>
                    <a:pt x="6074" y="4908"/>
                    <a:pt x="6083" y="4908"/>
                  </a:cubicBezTo>
                  <a:close/>
                  <a:moveTo>
                    <a:pt x="6179" y="4908"/>
                  </a:moveTo>
                  <a:lnTo>
                    <a:pt x="6211" y="4908"/>
                  </a:lnTo>
                  <a:cubicBezTo>
                    <a:pt x="6220" y="4908"/>
                    <a:pt x="6227" y="4916"/>
                    <a:pt x="6227" y="4924"/>
                  </a:cubicBezTo>
                  <a:cubicBezTo>
                    <a:pt x="6227" y="4933"/>
                    <a:pt x="6220" y="4940"/>
                    <a:pt x="6211" y="4940"/>
                  </a:cubicBezTo>
                  <a:lnTo>
                    <a:pt x="6179" y="4940"/>
                  </a:lnTo>
                  <a:cubicBezTo>
                    <a:pt x="6170" y="4940"/>
                    <a:pt x="6163" y="4933"/>
                    <a:pt x="6163" y="4924"/>
                  </a:cubicBezTo>
                  <a:cubicBezTo>
                    <a:pt x="6163" y="4916"/>
                    <a:pt x="6170" y="4908"/>
                    <a:pt x="6179" y="4908"/>
                  </a:cubicBezTo>
                  <a:close/>
                  <a:moveTo>
                    <a:pt x="6275" y="4908"/>
                  </a:moveTo>
                  <a:lnTo>
                    <a:pt x="6307" y="4908"/>
                  </a:lnTo>
                  <a:cubicBezTo>
                    <a:pt x="6316" y="4908"/>
                    <a:pt x="6323" y="4916"/>
                    <a:pt x="6323" y="4924"/>
                  </a:cubicBezTo>
                  <a:cubicBezTo>
                    <a:pt x="6323" y="4933"/>
                    <a:pt x="6316" y="4940"/>
                    <a:pt x="6307" y="4940"/>
                  </a:cubicBezTo>
                  <a:lnTo>
                    <a:pt x="6275" y="4940"/>
                  </a:lnTo>
                  <a:cubicBezTo>
                    <a:pt x="6266" y="4940"/>
                    <a:pt x="6259" y="4933"/>
                    <a:pt x="6259" y="4924"/>
                  </a:cubicBezTo>
                  <a:cubicBezTo>
                    <a:pt x="6259" y="4916"/>
                    <a:pt x="6266" y="4908"/>
                    <a:pt x="6275" y="4908"/>
                  </a:cubicBezTo>
                  <a:close/>
                  <a:moveTo>
                    <a:pt x="6371" y="4908"/>
                  </a:moveTo>
                  <a:lnTo>
                    <a:pt x="6403" y="4908"/>
                  </a:lnTo>
                  <a:cubicBezTo>
                    <a:pt x="6412" y="4908"/>
                    <a:pt x="6419" y="4916"/>
                    <a:pt x="6419" y="4924"/>
                  </a:cubicBezTo>
                  <a:cubicBezTo>
                    <a:pt x="6419" y="4933"/>
                    <a:pt x="6412" y="4940"/>
                    <a:pt x="6403" y="4940"/>
                  </a:cubicBezTo>
                  <a:lnTo>
                    <a:pt x="6371" y="4940"/>
                  </a:lnTo>
                  <a:cubicBezTo>
                    <a:pt x="6362" y="4940"/>
                    <a:pt x="6355" y="4933"/>
                    <a:pt x="6355" y="4924"/>
                  </a:cubicBezTo>
                  <a:cubicBezTo>
                    <a:pt x="6355" y="4916"/>
                    <a:pt x="6362" y="4908"/>
                    <a:pt x="6371" y="4908"/>
                  </a:cubicBezTo>
                  <a:close/>
                  <a:moveTo>
                    <a:pt x="6467" y="4908"/>
                  </a:moveTo>
                  <a:lnTo>
                    <a:pt x="6499" y="4908"/>
                  </a:lnTo>
                  <a:cubicBezTo>
                    <a:pt x="6508" y="4908"/>
                    <a:pt x="6515" y="4916"/>
                    <a:pt x="6515" y="4924"/>
                  </a:cubicBezTo>
                  <a:cubicBezTo>
                    <a:pt x="6515" y="4933"/>
                    <a:pt x="6508" y="4940"/>
                    <a:pt x="6499" y="4940"/>
                  </a:cubicBezTo>
                  <a:lnTo>
                    <a:pt x="6467" y="4940"/>
                  </a:lnTo>
                  <a:cubicBezTo>
                    <a:pt x="6458" y="4940"/>
                    <a:pt x="6451" y="4933"/>
                    <a:pt x="6451" y="4924"/>
                  </a:cubicBezTo>
                  <a:cubicBezTo>
                    <a:pt x="6451" y="4916"/>
                    <a:pt x="6458" y="4908"/>
                    <a:pt x="6467" y="4908"/>
                  </a:cubicBezTo>
                  <a:close/>
                  <a:moveTo>
                    <a:pt x="6563" y="4908"/>
                  </a:moveTo>
                  <a:lnTo>
                    <a:pt x="6595" y="4908"/>
                  </a:lnTo>
                  <a:cubicBezTo>
                    <a:pt x="6604" y="4908"/>
                    <a:pt x="6611" y="4916"/>
                    <a:pt x="6611" y="4924"/>
                  </a:cubicBezTo>
                  <a:cubicBezTo>
                    <a:pt x="6611" y="4933"/>
                    <a:pt x="6604" y="4940"/>
                    <a:pt x="6595" y="4940"/>
                  </a:cubicBezTo>
                  <a:lnTo>
                    <a:pt x="6563" y="4940"/>
                  </a:lnTo>
                  <a:cubicBezTo>
                    <a:pt x="6554" y="4940"/>
                    <a:pt x="6547" y="4933"/>
                    <a:pt x="6547" y="4924"/>
                  </a:cubicBezTo>
                  <a:cubicBezTo>
                    <a:pt x="6547" y="4916"/>
                    <a:pt x="6554" y="4908"/>
                    <a:pt x="6563" y="4908"/>
                  </a:cubicBezTo>
                  <a:close/>
                  <a:moveTo>
                    <a:pt x="6659" y="4908"/>
                  </a:moveTo>
                  <a:lnTo>
                    <a:pt x="6691" y="4908"/>
                  </a:lnTo>
                  <a:cubicBezTo>
                    <a:pt x="6700" y="4908"/>
                    <a:pt x="6707" y="4916"/>
                    <a:pt x="6707" y="4924"/>
                  </a:cubicBezTo>
                  <a:cubicBezTo>
                    <a:pt x="6707" y="4933"/>
                    <a:pt x="6700" y="4940"/>
                    <a:pt x="6691" y="4940"/>
                  </a:cubicBezTo>
                  <a:lnTo>
                    <a:pt x="6659" y="4940"/>
                  </a:lnTo>
                  <a:cubicBezTo>
                    <a:pt x="6650" y="4940"/>
                    <a:pt x="6643" y="4933"/>
                    <a:pt x="6643" y="4924"/>
                  </a:cubicBezTo>
                  <a:cubicBezTo>
                    <a:pt x="6643" y="4916"/>
                    <a:pt x="6650" y="4908"/>
                    <a:pt x="6659" y="4908"/>
                  </a:cubicBezTo>
                  <a:close/>
                  <a:moveTo>
                    <a:pt x="6755" y="4908"/>
                  </a:moveTo>
                  <a:lnTo>
                    <a:pt x="6787" y="4908"/>
                  </a:lnTo>
                  <a:cubicBezTo>
                    <a:pt x="6796" y="4908"/>
                    <a:pt x="6803" y="4916"/>
                    <a:pt x="6803" y="4924"/>
                  </a:cubicBezTo>
                  <a:cubicBezTo>
                    <a:pt x="6803" y="4933"/>
                    <a:pt x="6796" y="4940"/>
                    <a:pt x="6787" y="4940"/>
                  </a:cubicBezTo>
                  <a:lnTo>
                    <a:pt x="6755" y="4940"/>
                  </a:lnTo>
                  <a:cubicBezTo>
                    <a:pt x="6746" y="4940"/>
                    <a:pt x="6739" y="4933"/>
                    <a:pt x="6739" y="4924"/>
                  </a:cubicBezTo>
                  <a:cubicBezTo>
                    <a:pt x="6739" y="4916"/>
                    <a:pt x="6746" y="4908"/>
                    <a:pt x="6755" y="4908"/>
                  </a:cubicBezTo>
                  <a:close/>
                  <a:moveTo>
                    <a:pt x="6851" y="4908"/>
                  </a:moveTo>
                  <a:lnTo>
                    <a:pt x="6883" y="4908"/>
                  </a:lnTo>
                  <a:cubicBezTo>
                    <a:pt x="6892" y="4908"/>
                    <a:pt x="6899" y="4916"/>
                    <a:pt x="6899" y="4924"/>
                  </a:cubicBezTo>
                  <a:cubicBezTo>
                    <a:pt x="6899" y="4933"/>
                    <a:pt x="6892" y="4940"/>
                    <a:pt x="6883" y="4940"/>
                  </a:cubicBezTo>
                  <a:lnTo>
                    <a:pt x="6851" y="4940"/>
                  </a:lnTo>
                  <a:cubicBezTo>
                    <a:pt x="6842" y="4940"/>
                    <a:pt x="6835" y="4933"/>
                    <a:pt x="6835" y="4924"/>
                  </a:cubicBezTo>
                  <a:cubicBezTo>
                    <a:pt x="6835" y="4916"/>
                    <a:pt x="6842" y="4908"/>
                    <a:pt x="6851" y="4908"/>
                  </a:cubicBezTo>
                  <a:close/>
                  <a:moveTo>
                    <a:pt x="6947" y="4908"/>
                  </a:moveTo>
                  <a:lnTo>
                    <a:pt x="6979" y="4908"/>
                  </a:lnTo>
                  <a:cubicBezTo>
                    <a:pt x="6988" y="4908"/>
                    <a:pt x="6995" y="4916"/>
                    <a:pt x="6995" y="4924"/>
                  </a:cubicBezTo>
                  <a:cubicBezTo>
                    <a:pt x="6995" y="4933"/>
                    <a:pt x="6988" y="4940"/>
                    <a:pt x="6979" y="4940"/>
                  </a:cubicBezTo>
                  <a:lnTo>
                    <a:pt x="6947" y="4940"/>
                  </a:lnTo>
                  <a:cubicBezTo>
                    <a:pt x="6938" y="4940"/>
                    <a:pt x="6931" y="4933"/>
                    <a:pt x="6931" y="4924"/>
                  </a:cubicBezTo>
                  <a:cubicBezTo>
                    <a:pt x="6931" y="4916"/>
                    <a:pt x="6938" y="4908"/>
                    <a:pt x="6947" y="4908"/>
                  </a:cubicBezTo>
                  <a:close/>
                  <a:moveTo>
                    <a:pt x="7043" y="4908"/>
                  </a:moveTo>
                  <a:lnTo>
                    <a:pt x="7075" y="4908"/>
                  </a:lnTo>
                  <a:cubicBezTo>
                    <a:pt x="7084" y="4908"/>
                    <a:pt x="7091" y="4916"/>
                    <a:pt x="7091" y="4924"/>
                  </a:cubicBezTo>
                  <a:cubicBezTo>
                    <a:pt x="7091" y="4933"/>
                    <a:pt x="7084" y="4940"/>
                    <a:pt x="7075" y="4940"/>
                  </a:cubicBezTo>
                  <a:lnTo>
                    <a:pt x="7043" y="4940"/>
                  </a:lnTo>
                  <a:cubicBezTo>
                    <a:pt x="7034" y="4940"/>
                    <a:pt x="7027" y="4933"/>
                    <a:pt x="7027" y="4924"/>
                  </a:cubicBezTo>
                  <a:cubicBezTo>
                    <a:pt x="7027" y="4916"/>
                    <a:pt x="7034" y="4908"/>
                    <a:pt x="7043" y="4908"/>
                  </a:cubicBezTo>
                  <a:close/>
                  <a:moveTo>
                    <a:pt x="7139" y="4908"/>
                  </a:moveTo>
                  <a:lnTo>
                    <a:pt x="7171" y="4908"/>
                  </a:lnTo>
                  <a:cubicBezTo>
                    <a:pt x="7180" y="4908"/>
                    <a:pt x="7187" y="4916"/>
                    <a:pt x="7187" y="4924"/>
                  </a:cubicBezTo>
                  <a:cubicBezTo>
                    <a:pt x="7187" y="4933"/>
                    <a:pt x="7180" y="4940"/>
                    <a:pt x="7171" y="4940"/>
                  </a:cubicBezTo>
                  <a:lnTo>
                    <a:pt x="7139" y="4940"/>
                  </a:lnTo>
                  <a:cubicBezTo>
                    <a:pt x="7130" y="4940"/>
                    <a:pt x="7123" y="4933"/>
                    <a:pt x="7123" y="4924"/>
                  </a:cubicBezTo>
                  <a:cubicBezTo>
                    <a:pt x="7123" y="4916"/>
                    <a:pt x="7130" y="4908"/>
                    <a:pt x="7139" y="4908"/>
                  </a:cubicBezTo>
                  <a:close/>
                  <a:moveTo>
                    <a:pt x="7235" y="4908"/>
                  </a:moveTo>
                  <a:lnTo>
                    <a:pt x="7267" y="4908"/>
                  </a:lnTo>
                  <a:cubicBezTo>
                    <a:pt x="7276" y="4908"/>
                    <a:pt x="7283" y="4916"/>
                    <a:pt x="7283" y="4924"/>
                  </a:cubicBezTo>
                  <a:cubicBezTo>
                    <a:pt x="7283" y="4933"/>
                    <a:pt x="7276" y="4940"/>
                    <a:pt x="7267" y="4940"/>
                  </a:cubicBezTo>
                  <a:lnTo>
                    <a:pt x="7235" y="4940"/>
                  </a:lnTo>
                  <a:cubicBezTo>
                    <a:pt x="7226" y="4940"/>
                    <a:pt x="7219" y="4933"/>
                    <a:pt x="7219" y="4924"/>
                  </a:cubicBezTo>
                  <a:cubicBezTo>
                    <a:pt x="7219" y="4916"/>
                    <a:pt x="7226" y="4908"/>
                    <a:pt x="7235" y="4908"/>
                  </a:cubicBezTo>
                  <a:close/>
                  <a:moveTo>
                    <a:pt x="7331" y="4908"/>
                  </a:moveTo>
                  <a:lnTo>
                    <a:pt x="7363" y="4908"/>
                  </a:lnTo>
                  <a:cubicBezTo>
                    <a:pt x="7372" y="4908"/>
                    <a:pt x="7379" y="4916"/>
                    <a:pt x="7379" y="4924"/>
                  </a:cubicBezTo>
                  <a:cubicBezTo>
                    <a:pt x="7379" y="4933"/>
                    <a:pt x="7372" y="4940"/>
                    <a:pt x="7363" y="4940"/>
                  </a:cubicBezTo>
                  <a:lnTo>
                    <a:pt x="7331" y="4940"/>
                  </a:lnTo>
                  <a:cubicBezTo>
                    <a:pt x="7322" y="4940"/>
                    <a:pt x="7315" y="4933"/>
                    <a:pt x="7315" y="4924"/>
                  </a:cubicBezTo>
                  <a:cubicBezTo>
                    <a:pt x="7315" y="4916"/>
                    <a:pt x="7322" y="4908"/>
                    <a:pt x="7331" y="4908"/>
                  </a:cubicBezTo>
                  <a:close/>
                  <a:moveTo>
                    <a:pt x="7427" y="4908"/>
                  </a:moveTo>
                  <a:lnTo>
                    <a:pt x="7459" y="4908"/>
                  </a:lnTo>
                  <a:cubicBezTo>
                    <a:pt x="7468" y="4908"/>
                    <a:pt x="7475" y="4916"/>
                    <a:pt x="7475" y="4924"/>
                  </a:cubicBezTo>
                  <a:cubicBezTo>
                    <a:pt x="7475" y="4933"/>
                    <a:pt x="7468" y="4940"/>
                    <a:pt x="7459" y="4940"/>
                  </a:cubicBezTo>
                  <a:lnTo>
                    <a:pt x="7427" y="4940"/>
                  </a:lnTo>
                  <a:cubicBezTo>
                    <a:pt x="7418" y="4940"/>
                    <a:pt x="7411" y="4933"/>
                    <a:pt x="7411" y="4924"/>
                  </a:cubicBezTo>
                  <a:cubicBezTo>
                    <a:pt x="7411" y="4916"/>
                    <a:pt x="7418" y="4908"/>
                    <a:pt x="7427" y="4908"/>
                  </a:cubicBezTo>
                  <a:close/>
                  <a:moveTo>
                    <a:pt x="7523" y="4908"/>
                  </a:moveTo>
                  <a:lnTo>
                    <a:pt x="7555" y="4908"/>
                  </a:lnTo>
                  <a:cubicBezTo>
                    <a:pt x="7564" y="4908"/>
                    <a:pt x="7571" y="4916"/>
                    <a:pt x="7571" y="4924"/>
                  </a:cubicBezTo>
                  <a:cubicBezTo>
                    <a:pt x="7571" y="4933"/>
                    <a:pt x="7564" y="4940"/>
                    <a:pt x="7555" y="4940"/>
                  </a:cubicBezTo>
                  <a:lnTo>
                    <a:pt x="7523" y="4940"/>
                  </a:lnTo>
                  <a:cubicBezTo>
                    <a:pt x="7514" y="4940"/>
                    <a:pt x="7507" y="4933"/>
                    <a:pt x="7507" y="4924"/>
                  </a:cubicBezTo>
                  <a:cubicBezTo>
                    <a:pt x="7507" y="4916"/>
                    <a:pt x="7514" y="4908"/>
                    <a:pt x="7523" y="4908"/>
                  </a:cubicBezTo>
                  <a:close/>
                  <a:moveTo>
                    <a:pt x="7619" y="4908"/>
                  </a:moveTo>
                  <a:lnTo>
                    <a:pt x="7651" y="4908"/>
                  </a:lnTo>
                  <a:cubicBezTo>
                    <a:pt x="7660" y="4908"/>
                    <a:pt x="7667" y="4916"/>
                    <a:pt x="7667" y="4924"/>
                  </a:cubicBezTo>
                  <a:cubicBezTo>
                    <a:pt x="7667" y="4933"/>
                    <a:pt x="7660" y="4940"/>
                    <a:pt x="7651" y="4940"/>
                  </a:cubicBezTo>
                  <a:lnTo>
                    <a:pt x="7619" y="4940"/>
                  </a:lnTo>
                  <a:cubicBezTo>
                    <a:pt x="7610" y="4940"/>
                    <a:pt x="7603" y="4933"/>
                    <a:pt x="7603" y="4924"/>
                  </a:cubicBezTo>
                  <a:cubicBezTo>
                    <a:pt x="7603" y="4916"/>
                    <a:pt x="7610" y="4908"/>
                    <a:pt x="7619" y="4908"/>
                  </a:cubicBezTo>
                  <a:close/>
                  <a:moveTo>
                    <a:pt x="7715" y="4908"/>
                  </a:moveTo>
                  <a:lnTo>
                    <a:pt x="7747" y="4908"/>
                  </a:lnTo>
                  <a:cubicBezTo>
                    <a:pt x="7756" y="4908"/>
                    <a:pt x="7763" y="4916"/>
                    <a:pt x="7763" y="4924"/>
                  </a:cubicBezTo>
                  <a:cubicBezTo>
                    <a:pt x="7763" y="4933"/>
                    <a:pt x="7756" y="4940"/>
                    <a:pt x="7747" y="4940"/>
                  </a:cubicBezTo>
                  <a:lnTo>
                    <a:pt x="7715" y="4940"/>
                  </a:lnTo>
                  <a:cubicBezTo>
                    <a:pt x="7706" y="4940"/>
                    <a:pt x="7699" y="4933"/>
                    <a:pt x="7699" y="4924"/>
                  </a:cubicBezTo>
                  <a:cubicBezTo>
                    <a:pt x="7699" y="4916"/>
                    <a:pt x="7706" y="4908"/>
                    <a:pt x="7715" y="4908"/>
                  </a:cubicBezTo>
                  <a:close/>
                  <a:moveTo>
                    <a:pt x="7811" y="4908"/>
                  </a:moveTo>
                  <a:lnTo>
                    <a:pt x="7843" y="4908"/>
                  </a:lnTo>
                  <a:cubicBezTo>
                    <a:pt x="7852" y="4908"/>
                    <a:pt x="7859" y="4916"/>
                    <a:pt x="7859" y="4924"/>
                  </a:cubicBezTo>
                  <a:cubicBezTo>
                    <a:pt x="7859" y="4933"/>
                    <a:pt x="7852" y="4940"/>
                    <a:pt x="7843" y="4940"/>
                  </a:cubicBezTo>
                  <a:lnTo>
                    <a:pt x="7811" y="4940"/>
                  </a:lnTo>
                  <a:cubicBezTo>
                    <a:pt x="7802" y="4940"/>
                    <a:pt x="7795" y="4933"/>
                    <a:pt x="7795" y="4924"/>
                  </a:cubicBezTo>
                  <a:cubicBezTo>
                    <a:pt x="7795" y="4916"/>
                    <a:pt x="7802" y="4908"/>
                    <a:pt x="7811" y="4908"/>
                  </a:cubicBezTo>
                  <a:close/>
                  <a:moveTo>
                    <a:pt x="7907" y="4908"/>
                  </a:moveTo>
                  <a:lnTo>
                    <a:pt x="7939" y="4908"/>
                  </a:lnTo>
                  <a:cubicBezTo>
                    <a:pt x="7948" y="4908"/>
                    <a:pt x="7955" y="4916"/>
                    <a:pt x="7955" y="4924"/>
                  </a:cubicBezTo>
                  <a:cubicBezTo>
                    <a:pt x="7955" y="4933"/>
                    <a:pt x="7948" y="4940"/>
                    <a:pt x="7939" y="4940"/>
                  </a:cubicBezTo>
                  <a:lnTo>
                    <a:pt x="7907" y="4940"/>
                  </a:lnTo>
                  <a:cubicBezTo>
                    <a:pt x="7898" y="4940"/>
                    <a:pt x="7891" y="4933"/>
                    <a:pt x="7891" y="4924"/>
                  </a:cubicBezTo>
                  <a:cubicBezTo>
                    <a:pt x="7891" y="4916"/>
                    <a:pt x="7898" y="4908"/>
                    <a:pt x="7907" y="4908"/>
                  </a:cubicBezTo>
                  <a:close/>
                  <a:moveTo>
                    <a:pt x="8003" y="4908"/>
                  </a:moveTo>
                  <a:lnTo>
                    <a:pt x="8035" y="4908"/>
                  </a:lnTo>
                  <a:cubicBezTo>
                    <a:pt x="8044" y="4908"/>
                    <a:pt x="8051" y="4916"/>
                    <a:pt x="8051" y="4924"/>
                  </a:cubicBezTo>
                  <a:cubicBezTo>
                    <a:pt x="8051" y="4933"/>
                    <a:pt x="8044" y="4940"/>
                    <a:pt x="8035" y="4940"/>
                  </a:cubicBezTo>
                  <a:lnTo>
                    <a:pt x="8003" y="4940"/>
                  </a:lnTo>
                  <a:cubicBezTo>
                    <a:pt x="7994" y="4940"/>
                    <a:pt x="7987" y="4933"/>
                    <a:pt x="7987" y="4924"/>
                  </a:cubicBezTo>
                  <a:cubicBezTo>
                    <a:pt x="7987" y="4916"/>
                    <a:pt x="7994" y="4908"/>
                    <a:pt x="8003" y="4908"/>
                  </a:cubicBezTo>
                  <a:close/>
                  <a:moveTo>
                    <a:pt x="8055" y="4896"/>
                  </a:moveTo>
                  <a:lnTo>
                    <a:pt x="8055" y="4864"/>
                  </a:lnTo>
                  <a:cubicBezTo>
                    <a:pt x="8055" y="4856"/>
                    <a:pt x="8062" y="4848"/>
                    <a:pt x="8071" y="4848"/>
                  </a:cubicBezTo>
                  <a:cubicBezTo>
                    <a:pt x="8080" y="4848"/>
                    <a:pt x="8087" y="4856"/>
                    <a:pt x="8087" y="4864"/>
                  </a:cubicBezTo>
                  <a:lnTo>
                    <a:pt x="8087" y="4896"/>
                  </a:lnTo>
                  <a:cubicBezTo>
                    <a:pt x="8087" y="4905"/>
                    <a:pt x="8080" y="4912"/>
                    <a:pt x="8071" y="4912"/>
                  </a:cubicBezTo>
                  <a:cubicBezTo>
                    <a:pt x="8062" y="4912"/>
                    <a:pt x="8055" y="4905"/>
                    <a:pt x="8055" y="4896"/>
                  </a:cubicBezTo>
                  <a:close/>
                  <a:moveTo>
                    <a:pt x="8055" y="4800"/>
                  </a:moveTo>
                  <a:lnTo>
                    <a:pt x="8055" y="4768"/>
                  </a:lnTo>
                  <a:cubicBezTo>
                    <a:pt x="8055" y="4760"/>
                    <a:pt x="8062" y="4752"/>
                    <a:pt x="8071" y="4752"/>
                  </a:cubicBezTo>
                  <a:cubicBezTo>
                    <a:pt x="8080" y="4752"/>
                    <a:pt x="8087" y="4760"/>
                    <a:pt x="8087" y="4768"/>
                  </a:cubicBezTo>
                  <a:lnTo>
                    <a:pt x="8087" y="4800"/>
                  </a:lnTo>
                  <a:cubicBezTo>
                    <a:pt x="8087" y="4809"/>
                    <a:pt x="8080" y="4816"/>
                    <a:pt x="8071" y="4816"/>
                  </a:cubicBezTo>
                  <a:cubicBezTo>
                    <a:pt x="8062" y="4816"/>
                    <a:pt x="8055" y="4809"/>
                    <a:pt x="8055" y="4800"/>
                  </a:cubicBezTo>
                  <a:close/>
                  <a:moveTo>
                    <a:pt x="8055" y="4704"/>
                  </a:moveTo>
                  <a:lnTo>
                    <a:pt x="8055" y="4672"/>
                  </a:lnTo>
                  <a:cubicBezTo>
                    <a:pt x="8055" y="4664"/>
                    <a:pt x="8062" y="4656"/>
                    <a:pt x="8071" y="4656"/>
                  </a:cubicBezTo>
                  <a:cubicBezTo>
                    <a:pt x="8080" y="4656"/>
                    <a:pt x="8087" y="4664"/>
                    <a:pt x="8087" y="4672"/>
                  </a:cubicBezTo>
                  <a:lnTo>
                    <a:pt x="8087" y="4704"/>
                  </a:lnTo>
                  <a:cubicBezTo>
                    <a:pt x="8087" y="4713"/>
                    <a:pt x="8080" y="4720"/>
                    <a:pt x="8071" y="4720"/>
                  </a:cubicBezTo>
                  <a:cubicBezTo>
                    <a:pt x="8062" y="4720"/>
                    <a:pt x="8055" y="4713"/>
                    <a:pt x="8055" y="4704"/>
                  </a:cubicBezTo>
                  <a:close/>
                  <a:moveTo>
                    <a:pt x="8055" y="4608"/>
                  </a:moveTo>
                  <a:lnTo>
                    <a:pt x="8055" y="4576"/>
                  </a:lnTo>
                  <a:cubicBezTo>
                    <a:pt x="8055" y="4568"/>
                    <a:pt x="8062" y="4560"/>
                    <a:pt x="8071" y="4560"/>
                  </a:cubicBezTo>
                  <a:cubicBezTo>
                    <a:pt x="8080" y="4560"/>
                    <a:pt x="8087" y="4568"/>
                    <a:pt x="8087" y="4576"/>
                  </a:cubicBezTo>
                  <a:lnTo>
                    <a:pt x="8087" y="4608"/>
                  </a:lnTo>
                  <a:cubicBezTo>
                    <a:pt x="8087" y="4617"/>
                    <a:pt x="8080" y="4624"/>
                    <a:pt x="8071" y="4624"/>
                  </a:cubicBezTo>
                  <a:cubicBezTo>
                    <a:pt x="8062" y="4624"/>
                    <a:pt x="8055" y="4617"/>
                    <a:pt x="8055" y="4608"/>
                  </a:cubicBezTo>
                  <a:close/>
                  <a:moveTo>
                    <a:pt x="8055" y="4512"/>
                  </a:moveTo>
                  <a:lnTo>
                    <a:pt x="8055" y="4480"/>
                  </a:lnTo>
                  <a:cubicBezTo>
                    <a:pt x="8055" y="4472"/>
                    <a:pt x="8062" y="4464"/>
                    <a:pt x="8071" y="4464"/>
                  </a:cubicBezTo>
                  <a:cubicBezTo>
                    <a:pt x="8080" y="4464"/>
                    <a:pt x="8087" y="4472"/>
                    <a:pt x="8087" y="4480"/>
                  </a:cubicBezTo>
                  <a:lnTo>
                    <a:pt x="8087" y="4512"/>
                  </a:lnTo>
                  <a:cubicBezTo>
                    <a:pt x="8087" y="4521"/>
                    <a:pt x="8080" y="4528"/>
                    <a:pt x="8071" y="4528"/>
                  </a:cubicBezTo>
                  <a:cubicBezTo>
                    <a:pt x="8062" y="4528"/>
                    <a:pt x="8055" y="4521"/>
                    <a:pt x="8055" y="4512"/>
                  </a:cubicBezTo>
                  <a:close/>
                  <a:moveTo>
                    <a:pt x="8055" y="4416"/>
                  </a:moveTo>
                  <a:lnTo>
                    <a:pt x="8055" y="4384"/>
                  </a:lnTo>
                  <a:cubicBezTo>
                    <a:pt x="8055" y="4376"/>
                    <a:pt x="8062" y="4368"/>
                    <a:pt x="8071" y="4368"/>
                  </a:cubicBezTo>
                  <a:cubicBezTo>
                    <a:pt x="8080" y="4368"/>
                    <a:pt x="8087" y="4376"/>
                    <a:pt x="8087" y="4384"/>
                  </a:cubicBezTo>
                  <a:lnTo>
                    <a:pt x="8087" y="4416"/>
                  </a:lnTo>
                  <a:cubicBezTo>
                    <a:pt x="8087" y="4425"/>
                    <a:pt x="8080" y="4432"/>
                    <a:pt x="8071" y="4432"/>
                  </a:cubicBezTo>
                  <a:cubicBezTo>
                    <a:pt x="8062" y="4432"/>
                    <a:pt x="8055" y="4425"/>
                    <a:pt x="8055" y="4416"/>
                  </a:cubicBezTo>
                  <a:close/>
                  <a:moveTo>
                    <a:pt x="8055" y="4320"/>
                  </a:moveTo>
                  <a:lnTo>
                    <a:pt x="8055" y="4288"/>
                  </a:lnTo>
                  <a:cubicBezTo>
                    <a:pt x="8055" y="4280"/>
                    <a:pt x="8062" y="4272"/>
                    <a:pt x="8071" y="4272"/>
                  </a:cubicBezTo>
                  <a:cubicBezTo>
                    <a:pt x="8080" y="4272"/>
                    <a:pt x="8087" y="4280"/>
                    <a:pt x="8087" y="4288"/>
                  </a:cubicBezTo>
                  <a:lnTo>
                    <a:pt x="8087" y="4320"/>
                  </a:lnTo>
                  <a:cubicBezTo>
                    <a:pt x="8087" y="4329"/>
                    <a:pt x="8080" y="4336"/>
                    <a:pt x="8071" y="4336"/>
                  </a:cubicBezTo>
                  <a:cubicBezTo>
                    <a:pt x="8062" y="4336"/>
                    <a:pt x="8055" y="4329"/>
                    <a:pt x="8055" y="4320"/>
                  </a:cubicBezTo>
                  <a:close/>
                  <a:moveTo>
                    <a:pt x="8055" y="4224"/>
                  </a:moveTo>
                  <a:lnTo>
                    <a:pt x="8055" y="4192"/>
                  </a:lnTo>
                  <a:cubicBezTo>
                    <a:pt x="8055" y="4184"/>
                    <a:pt x="8062" y="4176"/>
                    <a:pt x="8071" y="4176"/>
                  </a:cubicBezTo>
                  <a:cubicBezTo>
                    <a:pt x="8080" y="4176"/>
                    <a:pt x="8087" y="4184"/>
                    <a:pt x="8087" y="4192"/>
                  </a:cubicBezTo>
                  <a:lnTo>
                    <a:pt x="8087" y="4224"/>
                  </a:lnTo>
                  <a:cubicBezTo>
                    <a:pt x="8087" y="4233"/>
                    <a:pt x="8080" y="4240"/>
                    <a:pt x="8071" y="4240"/>
                  </a:cubicBezTo>
                  <a:cubicBezTo>
                    <a:pt x="8062" y="4240"/>
                    <a:pt x="8055" y="4233"/>
                    <a:pt x="8055" y="4224"/>
                  </a:cubicBezTo>
                  <a:close/>
                  <a:moveTo>
                    <a:pt x="8055" y="4128"/>
                  </a:moveTo>
                  <a:lnTo>
                    <a:pt x="8055" y="4096"/>
                  </a:lnTo>
                  <a:cubicBezTo>
                    <a:pt x="8055" y="4088"/>
                    <a:pt x="8062" y="4080"/>
                    <a:pt x="8071" y="4080"/>
                  </a:cubicBezTo>
                  <a:cubicBezTo>
                    <a:pt x="8080" y="4080"/>
                    <a:pt x="8087" y="4088"/>
                    <a:pt x="8087" y="4096"/>
                  </a:cubicBezTo>
                  <a:lnTo>
                    <a:pt x="8087" y="4128"/>
                  </a:lnTo>
                  <a:cubicBezTo>
                    <a:pt x="8087" y="4137"/>
                    <a:pt x="8080" y="4144"/>
                    <a:pt x="8071" y="4144"/>
                  </a:cubicBezTo>
                  <a:cubicBezTo>
                    <a:pt x="8062" y="4144"/>
                    <a:pt x="8055" y="4137"/>
                    <a:pt x="8055" y="4128"/>
                  </a:cubicBezTo>
                  <a:close/>
                  <a:moveTo>
                    <a:pt x="8055" y="4032"/>
                  </a:moveTo>
                  <a:lnTo>
                    <a:pt x="8055" y="4000"/>
                  </a:lnTo>
                  <a:cubicBezTo>
                    <a:pt x="8055" y="3992"/>
                    <a:pt x="8062" y="3984"/>
                    <a:pt x="8071" y="3984"/>
                  </a:cubicBezTo>
                  <a:cubicBezTo>
                    <a:pt x="8080" y="3984"/>
                    <a:pt x="8087" y="3992"/>
                    <a:pt x="8087" y="4000"/>
                  </a:cubicBezTo>
                  <a:lnTo>
                    <a:pt x="8087" y="4032"/>
                  </a:lnTo>
                  <a:cubicBezTo>
                    <a:pt x="8087" y="4041"/>
                    <a:pt x="8080" y="4048"/>
                    <a:pt x="8071" y="4048"/>
                  </a:cubicBezTo>
                  <a:cubicBezTo>
                    <a:pt x="8062" y="4048"/>
                    <a:pt x="8055" y="4041"/>
                    <a:pt x="8055" y="4032"/>
                  </a:cubicBezTo>
                  <a:close/>
                  <a:moveTo>
                    <a:pt x="8055" y="3936"/>
                  </a:moveTo>
                  <a:lnTo>
                    <a:pt x="8055" y="3904"/>
                  </a:lnTo>
                  <a:cubicBezTo>
                    <a:pt x="8055" y="3896"/>
                    <a:pt x="8062" y="3888"/>
                    <a:pt x="8071" y="3888"/>
                  </a:cubicBezTo>
                  <a:cubicBezTo>
                    <a:pt x="8080" y="3888"/>
                    <a:pt x="8087" y="3896"/>
                    <a:pt x="8087" y="3904"/>
                  </a:cubicBezTo>
                  <a:lnTo>
                    <a:pt x="8087" y="3936"/>
                  </a:lnTo>
                  <a:cubicBezTo>
                    <a:pt x="8087" y="3945"/>
                    <a:pt x="8080" y="3952"/>
                    <a:pt x="8071" y="3952"/>
                  </a:cubicBezTo>
                  <a:cubicBezTo>
                    <a:pt x="8062" y="3952"/>
                    <a:pt x="8055" y="3945"/>
                    <a:pt x="8055" y="3936"/>
                  </a:cubicBezTo>
                  <a:close/>
                  <a:moveTo>
                    <a:pt x="8055" y="3840"/>
                  </a:moveTo>
                  <a:lnTo>
                    <a:pt x="8055" y="3808"/>
                  </a:lnTo>
                  <a:cubicBezTo>
                    <a:pt x="8055" y="3800"/>
                    <a:pt x="8062" y="3792"/>
                    <a:pt x="8071" y="3792"/>
                  </a:cubicBezTo>
                  <a:cubicBezTo>
                    <a:pt x="8080" y="3792"/>
                    <a:pt x="8087" y="3800"/>
                    <a:pt x="8087" y="3808"/>
                  </a:cubicBezTo>
                  <a:lnTo>
                    <a:pt x="8087" y="3840"/>
                  </a:lnTo>
                  <a:cubicBezTo>
                    <a:pt x="8087" y="3849"/>
                    <a:pt x="8080" y="3856"/>
                    <a:pt x="8071" y="3856"/>
                  </a:cubicBezTo>
                  <a:cubicBezTo>
                    <a:pt x="8062" y="3856"/>
                    <a:pt x="8055" y="3849"/>
                    <a:pt x="8055" y="3840"/>
                  </a:cubicBezTo>
                  <a:close/>
                  <a:moveTo>
                    <a:pt x="8055" y="3744"/>
                  </a:moveTo>
                  <a:lnTo>
                    <a:pt x="8055" y="3712"/>
                  </a:lnTo>
                  <a:cubicBezTo>
                    <a:pt x="8055" y="3704"/>
                    <a:pt x="8062" y="3696"/>
                    <a:pt x="8071" y="3696"/>
                  </a:cubicBezTo>
                  <a:cubicBezTo>
                    <a:pt x="8080" y="3696"/>
                    <a:pt x="8087" y="3704"/>
                    <a:pt x="8087" y="3712"/>
                  </a:cubicBezTo>
                  <a:lnTo>
                    <a:pt x="8087" y="3744"/>
                  </a:lnTo>
                  <a:cubicBezTo>
                    <a:pt x="8087" y="3753"/>
                    <a:pt x="8080" y="3760"/>
                    <a:pt x="8071" y="3760"/>
                  </a:cubicBezTo>
                  <a:cubicBezTo>
                    <a:pt x="8062" y="3760"/>
                    <a:pt x="8055" y="3753"/>
                    <a:pt x="8055" y="3744"/>
                  </a:cubicBezTo>
                  <a:close/>
                  <a:moveTo>
                    <a:pt x="8055" y="3648"/>
                  </a:moveTo>
                  <a:lnTo>
                    <a:pt x="8055" y="3616"/>
                  </a:lnTo>
                  <a:cubicBezTo>
                    <a:pt x="8055" y="3608"/>
                    <a:pt x="8062" y="3600"/>
                    <a:pt x="8071" y="3600"/>
                  </a:cubicBezTo>
                  <a:cubicBezTo>
                    <a:pt x="8080" y="3600"/>
                    <a:pt x="8087" y="3608"/>
                    <a:pt x="8087" y="3616"/>
                  </a:cubicBezTo>
                  <a:lnTo>
                    <a:pt x="8087" y="3648"/>
                  </a:lnTo>
                  <a:cubicBezTo>
                    <a:pt x="8087" y="3657"/>
                    <a:pt x="8080" y="3664"/>
                    <a:pt x="8071" y="3664"/>
                  </a:cubicBezTo>
                  <a:cubicBezTo>
                    <a:pt x="8062" y="3664"/>
                    <a:pt x="8055" y="3657"/>
                    <a:pt x="8055" y="3648"/>
                  </a:cubicBezTo>
                  <a:close/>
                  <a:moveTo>
                    <a:pt x="8055" y="3552"/>
                  </a:moveTo>
                  <a:lnTo>
                    <a:pt x="8055" y="3520"/>
                  </a:lnTo>
                  <a:cubicBezTo>
                    <a:pt x="8055" y="3512"/>
                    <a:pt x="8062" y="3504"/>
                    <a:pt x="8071" y="3504"/>
                  </a:cubicBezTo>
                  <a:cubicBezTo>
                    <a:pt x="8080" y="3504"/>
                    <a:pt x="8087" y="3512"/>
                    <a:pt x="8087" y="3520"/>
                  </a:cubicBezTo>
                  <a:lnTo>
                    <a:pt x="8087" y="3552"/>
                  </a:lnTo>
                  <a:cubicBezTo>
                    <a:pt x="8087" y="3561"/>
                    <a:pt x="8080" y="3568"/>
                    <a:pt x="8071" y="3568"/>
                  </a:cubicBezTo>
                  <a:cubicBezTo>
                    <a:pt x="8062" y="3568"/>
                    <a:pt x="8055" y="3561"/>
                    <a:pt x="8055" y="3552"/>
                  </a:cubicBezTo>
                  <a:close/>
                  <a:moveTo>
                    <a:pt x="8055" y="3456"/>
                  </a:moveTo>
                  <a:lnTo>
                    <a:pt x="8055" y="3424"/>
                  </a:lnTo>
                  <a:cubicBezTo>
                    <a:pt x="8055" y="3416"/>
                    <a:pt x="8062" y="3408"/>
                    <a:pt x="8071" y="3408"/>
                  </a:cubicBezTo>
                  <a:cubicBezTo>
                    <a:pt x="8080" y="3408"/>
                    <a:pt x="8087" y="3416"/>
                    <a:pt x="8087" y="3424"/>
                  </a:cubicBezTo>
                  <a:lnTo>
                    <a:pt x="8087" y="3456"/>
                  </a:lnTo>
                  <a:cubicBezTo>
                    <a:pt x="8087" y="3465"/>
                    <a:pt x="8080" y="3472"/>
                    <a:pt x="8071" y="3472"/>
                  </a:cubicBezTo>
                  <a:cubicBezTo>
                    <a:pt x="8062" y="3472"/>
                    <a:pt x="8055" y="3465"/>
                    <a:pt x="8055" y="3456"/>
                  </a:cubicBezTo>
                  <a:close/>
                  <a:moveTo>
                    <a:pt x="8055" y="3360"/>
                  </a:moveTo>
                  <a:lnTo>
                    <a:pt x="8055" y="3328"/>
                  </a:lnTo>
                  <a:cubicBezTo>
                    <a:pt x="8055" y="3320"/>
                    <a:pt x="8062" y="3312"/>
                    <a:pt x="8071" y="3312"/>
                  </a:cubicBezTo>
                  <a:cubicBezTo>
                    <a:pt x="8080" y="3312"/>
                    <a:pt x="8087" y="3320"/>
                    <a:pt x="8087" y="3328"/>
                  </a:cubicBezTo>
                  <a:lnTo>
                    <a:pt x="8087" y="3360"/>
                  </a:lnTo>
                  <a:cubicBezTo>
                    <a:pt x="8087" y="3369"/>
                    <a:pt x="8080" y="3376"/>
                    <a:pt x="8071" y="3376"/>
                  </a:cubicBezTo>
                  <a:cubicBezTo>
                    <a:pt x="8062" y="3376"/>
                    <a:pt x="8055" y="3369"/>
                    <a:pt x="8055" y="3360"/>
                  </a:cubicBezTo>
                  <a:close/>
                  <a:moveTo>
                    <a:pt x="8055" y="3264"/>
                  </a:moveTo>
                  <a:lnTo>
                    <a:pt x="8055" y="3232"/>
                  </a:lnTo>
                  <a:cubicBezTo>
                    <a:pt x="8055" y="3224"/>
                    <a:pt x="8062" y="3216"/>
                    <a:pt x="8071" y="3216"/>
                  </a:cubicBezTo>
                  <a:cubicBezTo>
                    <a:pt x="8080" y="3216"/>
                    <a:pt x="8087" y="3224"/>
                    <a:pt x="8087" y="3232"/>
                  </a:cubicBezTo>
                  <a:lnTo>
                    <a:pt x="8087" y="3264"/>
                  </a:lnTo>
                  <a:cubicBezTo>
                    <a:pt x="8087" y="3273"/>
                    <a:pt x="8080" y="3280"/>
                    <a:pt x="8071" y="3280"/>
                  </a:cubicBezTo>
                  <a:cubicBezTo>
                    <a:pt x="8062" y="3280"/>
                    <a:pt x="8055" y="3273"/>
                    <a:pt x="8055" y="3264"/>
                  </a:cubicBezTo>
                  <a:close/>
                  <a:moveTo>
                    <a:pt x="8055" y="3168"/>
                  </a:moveTo>
                  <a:lnTo>
                    <a:pt x="8055" y="3136"/>
                  </a:lnTo>
                  <a:cubicBezTo>
                    <a:pt x="8055" y="3128"/>
                    <a:pt x="8062" y="3120"/>
                    <a:pt x="8071" y="3120"/>
                  </a:cubicBezTo>
                  <a:cubicBezTo>
                    <a:pt x="8080" y="3120"/>
                    <a:pt x="8087" y="3128"/>
                    <a:pt x="8087" y="3136"/>
                  </a:cubicBezTo>
                  <a:lnTo>
                    <a:pt x="8087" y="3168"/>
                  </a:lnTo>
                  <a:cubicBezTo>
                    <a:pt x="8087" y="3177"/>
                    <a:pt x="8080" y="3184"/>
                    <a:pt x="8071" y="3184"/>
                  </a:cubicBezTo>
                  <a:cubicBezTo>
                    <a:pt x="8062" y="3184"/>
                    <a:pt x="8055" y="3177"/>
                    <a:pt x="8055" y="3168"/>
                  </a:cubicBezTo>
                  <a:close/>
                  <a:moveTo>
                    <a:pt x="8055" y="3072"/>
                  </a:moveTo>
                  <a:lnTo>
                    <a:pt x="8055" y="3040"/>
                  </a:lnTo>
                  <a:cubicBezTo>
                    <a:pt x="8055" y="3032"/>
                    <a:pt x="8062" y="3024"/>
                    <a:pt x="8071" y="3024"/>
                  </a:cubicBezTo>
                  <a:cubicBezTo>
                    <a:pt x="8080" y="3024"/>
                    <a:pt x="8087" y="3032"/>
                    <a:pt x="8087" y="3040"/>
                  </a:cubicBezTo>
                  <a:lnTo>
                    <a:pt x="8087" y="3072"/>
                  </a:lnTo>
                  <a:cubicBezTo>
                    <a:pt x="8087" y="3081"/>
                    <a:pt x="8080" y="3088"/>
                    <a:pt x="8071" y="3088"/>
                  </a:cubicBezTo>
                  <a:cubicBezTo>
                    <a:pt x="8062" y="3088"/>
                    <a:pt x="8055" y="3081"/>
                    <a:pt x="8055" y="3072"/>
                  </a:cubicBezTo>
                  <a:close/>
                  <a:moveTo>
                    <a:pt x="8055" y="2976"/>
                  </a:moveTo>
                  <a:lnTo>
                    <a:pt x="8055" y="2944"/>
                  </a:lnTo>
                  <a:cubicBezTo>
                    <a:pt x="8055" y="2936"/>
                    <a:pt x="8062" y="2928"/>
                    <a:pt x="8071" y="2928"/>
                  </a:cubicBezTo>
                  <a:cubicBezTo>
                    <a:pt x="8080" y="2928"/>
                    <a:pt x="8087" y="2936"/>
                    <a:pt x="8087" y="2944"/>
                  </a:cubicBezTo>
                  <a:lnTo>
                    <a:pt x="8087" y="2976"/>
                  </a:lnTo>
                  <a:cubicBezTo>
                    <a:pt x="8087" y="2985"/>
                    <a:pt x="8080" y="2992"/>
                    <a:pt x="8071" y="2992"/>
                  </a:cubicBezTo>
                  <a:cubicBezTo>
                    <a:pt x="8062" y="2992"/>
                    <a:pt x="8055" y="2985"/>
                    <a:pt x="8055" y="2976"/>
                  </a:cubicBezTo>
                  <a:close/>
                  <a:moveTo>
                    <a:pt x="8055" y="2880"/>
                  </a:moveTo>
                  <a:lnTo>
                    <a:pt x="8055" y="2848"/>
                  </a:lnTo>
                  <a:cubicBezTo>
                    <a:pt x="8055" y="2840"/>
                    <a:pt x="8062" y="2832"/>
                    <a:pt x="8071" y="2832"/>
                  </a:cubicBezTo>
                  <a:cubicBezTo>
                    <a:pt x="8080" y="2832"/>
                    <a:pt x="8087" y="2840"/>
                    <a:pt x="8087" y="2848"/>
                  </a:cubicBezTo>
                  <a:lnTo>
                    <a:pt x="8087" y="2880"/>
                  </a:lnTo>
                  <a:cubicBezTo>
                    <a:pt x="8087" y="2889"/>
                    <a:pt x="8080" y="2896"/>
                    <a:pt x="8071" y="2896"/>
                  </a:cubicBezTo>
                  <a:cubicBezTo>
                    <a:pt x="8062" y="2896"/>
                    <a:pt x="8055" y="2889"/>
                    <a:pt x="8055" y="2880"/>
                  </a:cubicBezTo>
                  <a:close/>
                  <a:moveTo>
                    <a:pt x="8055" y="2784"/>
                  </a:moveTo>
                  <a:lnTo>
                    <a:pt x="8055" y="2752"/>
                  </a:lnTo>
                  <a:cubicBezTo>
                    <a:pt x="8055" y="2744"/>
                    <a:pt x="8062" y="2736"/>
                    <a:pt x="8071" y="2736"/>
                  </a:cubicBezTo>
                  <a:cubicBezTo>
                    <a:pt x="8080" y="2736"/>
                    <a:pt x="8087" y="2744"/>
                    <a:pt x="8087" y="2752"/>
                  </a:cubicBezTo>
                  <a:lnTo>
                    <a:pt x="8087" y="2784"/>
                  </a:lnTo>
                  <a:cubicBezTo>
                    <a:pt x="8087" y="2793"/>
                    <a:pt x="8080" y="2800"/>
                    <a:pt x="8071" y="2800"/>
                  </a:cubicBezTo>
                  <a:cubicBezTo>
                    <a:pt x="8062" y="2800"/>
                    <a:pt x="8055" y="2793"/>
                    <a:pt x="8055" y="2784"/>
                  </a:cubicBezTo>
                  <a:close/>
                  <a:moveTo>
                    <a:pt x="8055" y="2688"/>
                  </a:moveTo>
                  <a:lnTo>
                    <a:pt x="8055" y="2656"/>
                  </a:lnTo>
                  <a:cubicBezTo>
                    <a:pt x="8055" y="2648"/>
                    <a:pt x="8062" y="2640"/>
                    <a:pt x="8071" y="2640"/>
                  </a:cubicBezTo>
                  <a:cubicBezTo>
                    <a:pt x="8080" y="2640"/>
                    <a:pt x="8087" y="2648"/>
                    <a:pt x="8087" y="2656"/>
                  </a:cubicBezTo>
                  <a:lnTo>
                    <a:pt x="8087" y="2688"/>
                  </a:lnTo>
                  <a:cubicBezTo>
                    <a:pt x="8087" y="2697"/>
                    <a:pt x="8080" y="2704"/>
                    <a:pt x="8071" y="2704"/>
                  </a:cubicBezTo>
                  <a:cubicBezTo>
                    <a:pt x="8062" y="2704"/>
                    <a:pt x="8055" y="2697"/>
                    <a:pt x="8055" y="2688"/>
                  </a:cubicBezTo>
                  <a:close/>
                  <a:moveTo>
                    <a:pt x="8055" y="2592"/>
                  </a:moveTo>
                  <a:lnTo>
                    <a:pt x="8055" y="2560"/>
                  </a:lnTo>
                  <a:cubicBezTo>
                    <a:pt x="8055" y="2552"/>
                    <a:pt x="8062" y="2544"/>
                    <a:pt x="8071" y="2544"/>
                  </a:cubicBezTo>
                  <a:cubicBezTo>
                    <a:pt x="8080" y="2544"/>
                    <a:pt x="8087" y="2552"/>
                    <a:pt x="8087" y="2560"/>
                  </a:cubicBezTo>
                  <a:lnTo>
                    <a:pt x="8087" y="2592"/>
                  </a:lnTo>
                  <a:cubicBezTo>
                    <a:pt x="8087" y="2601"/>
                    <a:pt x="8080" y="2608"/>
                    <a:pt x="8071" y="2608"/>
                  </a:cubicBezTo>
                  <a:cubicBezTo>
                    <a:pt x="8062" y="2608"/>
                    <a:pt x="8055" y="2601"/>
                    <a:pt x="8055" y="2592"/>
                  </a:cubicBezTo>
                  <a:close/>
                  <a:moveTo>
                    <a:pt x="8055" y="2496"/>
                  </a:moveTo>
                  <a:lnTo>
                    <a:pt x="8055" y="2464"/>
                  </a:lnTo>
                  <a:cubicBezTo>
                    <a:pt x="8055" y="2456"/>
                    <a:pt x="8062" y="2448"/>
                    <a:pt x="8071" y="2448"/>
                  </a:cubicBezTo>
                  <a:cubicBezTo>
                    <a:pt x="8080" y="2448"/>
                    <a:pt x="8087" y="2456"/>
                    <a:pt x="8087" y="2464"/>
                  </a:cubicBezTo>
                  <a:lnTo>
                    <a:pt x="8087" y="2496"/>
                  </a:lnTo>
                  <a:cubicBezTo>
                    <a:pt x="8087" y="2505"/>
                    <a:pt x="8080" y="2512"/>
                    <a:pt x="8071" y="2512"/>
                  </a:cubicBezTo>
                  <a:cubicBezTo>
                    <a:pt x="8062" y="2512"/>
                    <a:pt x="8055" y="2505"/>
                    <a:pt x="8055" y="2496"/>
                  </a:cubicBezTo>
                  <a:close/>
                  <a:moveTo>
                    <a:pt x="8055" y="2400"/>
                  </a:moveTo>
                  <a:lnTo>
                    <a:pt x="8055" y="2368"/>
                  </a:lnTo>
                  <a:cubicBezTo>
                    <a:pt x="8055" y="2360"/>
                    <a:pt x="8062" y="2352"/>
                    <a:pt x="8071" y="2352"/>
                  </a:cubicBezTo>
                  <a:cubicBezTo>
                    <a:pt x="8080" y="2352"/>
                    <a:pt x="8087" y="2360"/>
                    <a:pt x="8087" y="2368"/>
                  </a:cubicBezTo>
                  <a:lnTo>
                    <a:pt x="8087" y="2400"/>
                  </a:lnTo>
                  <a:cubicBezTo>
                    <a:pt x="8087" y="2409"/>
                    <a:pt x="8080" y="2416"/>
                    <a:pt x="8071" y="2416"/>
                  </a:cubicBezTo>
                  <a:cubicBezTo>
                    <a:pt x="8062" y="2416"/>
                    <a:pt x="8055" y="2409"/>
                    <a:pt x="8055" y="2400"/>
                  </a:cubicBezTo>
                  <a:close/>
                  <a:moveTo>
                    <a:pt x="8055" y="2304"/>
                  </a:moveTo>
                  <a:lnTo>
                    <a:pt x="8055" y="2272"/>
                  </a:lnTo>
                  <a:cubicBezTo>
                    <a:pt x="8055" y="2264"/>
                    <a:pt x="8062" y="2256"/>
                    <a:pt x="8071" y="2256"/>
                  </a:cubicBezTo>
                  <a:cubicBezTo>
                    <a:pt x="8080" y="2256"/>
                    <a:pt x="8087" y="2264"/>
                    <a:pt x="8087" y="2272"/>
                  </a:cubicBezTo>
                  <a:lnTo>
                    <a:pt x="8087" y="2304"/>
                  </a:lnTo>
                  <a:cubicBezTo>
                    <a:pt x="8087" y="2313"/>
                    <a:pt x="8080" y="2320"/>
                    <a:pt x="8071" y="2320"/>
                  </a:cubicBezTo>
                  <a:cubicBezTo>
                    <a:pt x="8062" y="2320"/>
                    <a:pt x="8055" y="2313"/>
                    <a:pt x="8055" y="2304"/>
                  </a:cubicBezTo>
                  <a:close/>
                  <a:moveTo>
                    <a:pt x="8055" y="2208"/>
                  </a:moveTo>
                  <a:lnTo>
                    <a:pt x="8055" y="2176"/>
                  </a:lnTo>
                  <a:cubicBezTo>
                    <a:pt x="8055" y="2168"/>
                    <a:pt x="8062" y="2160"/>
                    <a:pt x="8071" y="2160"/>
                  </a:cubicBezTo>
                  <a:cubicBezTo>
                    <a:pt x="8080" y="2160"/>
                    <a:pt x="8087" y="2168"/>
                    <a:pt x="8087" y="2176"/>
                  </a:cubicBezTo>
                  <a:lnTo>
                    <a:pt x="8087" y="2208"/>
                  </a:lnTo>
                  <a:cubicBezTo>
                    <a:pt x="8087" y="2217"/>
                    <a:pt x="8080" y="2224"/>
                    <a:pt x="8071" y="2224"/>
                  </a:cubicBezTo>
                  <a:cubicBezTo>
                    <a:pt x="8062" y="2224"/>
                    <a:pt x="8055" y="2217"/>
                    <a:pt x="8055" y="2208"/>
                  </a:cubicBezTo>
                  <a:close/>
                  <a:moveTo>
                    <a:pt x="8055" y="2112"/>
                  </a:moveTo>
                  <a:lnTo>
                    <a:pt x="8055" y="2080"/>
                  </a:lnTo>
                  <a:cubicBezTo>
                    <a:pt x="8055" y="2072"/>
                    <a:pt x="8062" y="2064"/>
                    <a:pt x="8071" y="2064"/>
                  </a:cubicBezTo>
                  <a:cubicBezTo>
                    <a:pt x="8080" y="2064"/>
                    <a:pt x="8087" y="2072"/>
                    <a:pt x="8087" y="2080"/>
                  </a:cubicBezTo>
                  <a:lnTo>
                    <a:pt x="8087" y="2112"/>
                  </a:lnTo>
                  <a:cubicBezTo>
                    <a:pt x="8087" y="2121"/>
                    <a:pt x="8080" y="2128"/>
                    <a:pt x="8071" y="2128"/>
                  </a:cubicBezTo>
                  <a:cubicBezTo>
                    <a:pt x="8062" y="2128"/>
                    <a:pt x="8055" y="2121"/>
                    <a:pt x="8055" y="2112"/>
                  </a:cubicBezTo>
                  <a:close/>
                  <a:moveTo>
                    <a:pt x="8055" y="2016"/>
                  </a:moveTo>
                  <a:lnTo>
                    <a:pt x="8055" y="1984"/>
                  </a:lnTo>
                  <a:cubicBezTo>
                    <a:pt x="8055" y="1976"/>
                    <a:pt x="8062" y="1968"/>
                    <a:pt x="8071" y="1968"/>
                  </a:cubicBezTo>
                  <a:cubicBezTo>
                    <a:pt x="8080" y="1968"/>
                    <a:pt x="8087" y="1976"/>
                    <a:pt x="8087" y="1984"/>
                  </a:cubicBezTo>
                  <a:lnTo>
                    <a:pt x="8087" y="2016"/>
                  </a:lnTo>
                  <a:cubicBezTo>
                    <a:pt x="8087" y="2025"/>
                    <a:pt x="8080" y="2032"/>
                    <a:pt x="8071" y="2032"/>
                  </a:cubicBezTo>
                  <a:cubicBezTo>
                    <a:pt x="8062" y="2032"/>
                    <a:pt x="8055" y="2025"/>
                    <a:pt x="8055" y="2016"/>
                  </a:cubicBezTo>
                  <a:close/>
                  <a:moveTo>
                    <a:pt x="8055" y="1920"/>
                  </a:moveTo>
                  <a:lnTo>
                    <a:pt x="8055" y="1888"/>
                  </a:lnTo>
                  <a:cubicBezTo>
                    <a:pt x="8055" y="1880"/>
                    <a:pt x="8062" y="1872"/>
                    <a:pt x="8071" y="1872"/>
                  </a:cubicBezTo>
                  <a:cubicBezTo>
                    <a:pt x="8080" y="1872"/>
                    <a:pt x="8087" y="1880"/>
                    <a:pt x="8087" y="1888"/>
                  </a:cubicBezTo>
                  <a:lnTo>
                    <a:pt x="8087" y="1920"/>
                  </a:lnTo>
                  <a:cubicBezTo>
                    <a:pt x="8087" y="1929"/>
                    <a:pt x="8080" y="1936"/>
                    <a:pt x="8071" y="1936"/>
                  </a:cubicBezTo>
                  <a:cubicBezTo>
                    <a:pt x="8062" y="1936"/>
                    <a:pt x="8055" y="1929"/>
                    <a:pt x="8055" y="1920"/>
                  </a:cubicBezTo>
                  <a:close/>
                  <a:moveTo>
                    <a:pt x="8055" y="1824"/>
                  </a:moveTo>
                  <a:lnTo>
                    <a:pt x="8055" y="1792"/>
                  </a:lnTo>
                  <a:cubicBezTo>
                    <a:pt x="8055" y="1784"/>
                    <a:pt x="8062" y="1776"/>
                    <a:pt x="8071" y="1776"/>
                  </a:cubicBezTo>
                  <a:cubicBezTo>
                    <a:pt x="8080" y="1776"/>
                    <a:pt x="8087" y="1784"/>
                    <a:pt x="8087" y="1792"/>
                  </a:cubicBezTo>
                  <a:lnTo>
                    <a:pt x="8087" y="1824"/>
                  </a:lnTo>
                  <a:cubicBezTo>
                    <a:pt x="8087" y="1833"/>
                    <a:pt x="8080" y="1840"/>
                    <a:pt x="8071" y="1840"/>
                  </a:cubicBezTo>
                  <a:cubicBezTo>
                    <a:pt x="8062" y="1840"/>
                    <a:pt x="8055" y="1833"/>
                    <a:pt x="8055" y="1824"/>
                  </a:cubicBezTo>
                  <a:close/>
                  <a:moveTo>
                    <a:pt x="8055" y="1728"/>
                  </a:moveTo>
                  <a:lnTo>
                    <a:pt x="8055" y="1696"/>
                  </a:lnTo>
                  <a:cubicBezTo>
                    <a:pt x="8055" y="1688"/>
                    <a:pt x="8062" y="1680"/>
                    <a:pt x="8071" y="1680"/>
                  </a:cubicBezTo>
                  <a:cubicBezTo>
                    <a:pt x="8080" y="1680"/>
                    <a:pt x="8087" y="1688"/>
                    <a:pt x="8087" y="1696"/>
                  </a:cubicBezTo>
                  <a:lnTo>
                    <a:pt x="8087" y="1728"/>
                  </a:lnTo>
                  <a:cubicBezTo>
                    <a:pt x="8087" y="1737"/>
                    <a:pt x="8080" y="1744"/>
                    <a:pt x="8071" y="1744"/>
                  </a:cubicBezTo>
                  <a:cubicBezTo>
                    <a:pt x="8062" y="1744"/>
                    <a:pt x="8055" y="1737"/>
                    <a:pt x="8055" y="1728"/>
                  </a:cubicBezTo>
                  <a:close/>
                  <a:moveTo>
                    <a:pt x="8055" y="1632"/>
                  </a:moveTo>
                  <a:lnTo>
                    <a:pt x="8055" y="1600"/>
                  </a:lnTo>
                  <a:cubicBezTo>
                    <a:pt x="8055" y="1592"/>
                    <a:pt x="8062" y="1584"/>
                    <a:pt x="8071" y="1584"/>
                  </a:cubicBezTo>
                  <a:cubicBezTo>
                    <a:pt x="8080" y="1584"/>
                    <a:pt x="8087" y="1592"/>
                    <a:pt x="8087" y="1600"/>
                  </a:cubicBezTo>
                  <a:lnTo>
                    <a:pt x="8087" y="1632"/>
                  </a:lnTo>
                  <a:cubicBezTo>
                    <a:pt x="8087" y="1641"/>
                    <a:pt x="8080" y="1648"/>
                    <a:pt x="8071" y="1648"/>
                  </a:cubicBezTo>
                  <a:cubicBezTo>
                    <a:pt x="8062" y="1648"/>
                    <a:pt x="8055" y="1641"/>
                    <a:pt x="8055" y="1632"/>
                  </a:cubicBezTo>
                  <a:close/>
                  <a:moveTo>
                    <a:pt x="8055" y="1536"/>
                  </a:moveTo>
                  <a:lnTo>
                    <a:pt x="8055" y="1504"/>
                  </a:lnTo>
                  <a:cubicBezTo>
                    <a:pt x="8055" y="1496"/>
                    <a:pt x="8062" y="1488"/>
                    <a:pt x="8071" y="1488"/>
                  </a:cubicBezTo>
                  <a:cubicBezTo>
                    <a:pt x="8080" y="1488"/>
                    <a:pt x="8087" y="1496"/>
                    <a:pt x="8087" y="1504"/>
                  </a:cubicBezTo>
                  <a:lnTo>
                    <a:pt x="8087" y="1536"/>
                  </a:lnTo>
                  <a:cubicBezTo>
                    <a:pt x="8087" y="1545"/>
                    <a:pt x="8080" y="1552"/>
                    <a:pt x="8071" y="1552"/>
                  </a:cubicBezTo>
                  <a:cubicBezTo>
                    <a:pt x="8062" y="1552"/>
                    <a:pt x="8055" y="1545"/>
                    <a:pt x="8055" y="1536"/>
                  </a:cubicBezTo>
                  <a:close/>
                  <a:moveTo>
                    <a:pt x="8055" y="1440"/>
                  </a:moveTo>
                  <a:lnTo>
                    <a:pt x="8055" y="1408"/>
                  </a:lnTo>
                  <a:cubicBezTo>
                    <a:pt x="8055" y="1400"/>
                    <a:pt x="8062" y="1392"/>
                    <a:pt x="8071" y="1392"/>
                  </a:cubicBezTo>
                  <a:cubicBezTo>
                    <a:pt x="8080" y="1392"/>
                    <a:pt x="8087" y="1400"/>
                    <a:pt x="8087" y="1408"/>
                  </a:cubicBezTo>
                  <a:lnTo>
                    <a:pt x="8087" y="1440"/>
                  </a:lnTo>
                  <a:cubicBezTo>
                    <a:pt x="8087" y="1449"/>
                    <a:pt x="8080" y="1456"/>
                    <a:pt x="8071" y="1456"/>
                  </a:cubicBezTo>
                  <a:cubicBezTo>
                    <a:pt x="8062" y="1456"/>
                    <a:pt x="8055" y="1449"/>
                    <a:pt x="8055" y="1440"/>
                  </a:cubicBezTo>
                  <a:close/>
                  <a:moveTo>
                    <a:pt x="8055" y="1344"/>
                  </a:moveTo>
                  <a:lnTo>
                    <a:pt x="8055" y="1312"/>
                  </a:lnTo>
                  <a:cubicBezTo>
                    <a:pt x="8055" y="1304"/>
                    <a:pt x="8062" y="1296"/>
                    <a:pt x="8071" y="1296"/>
                  </a:cubicBezTo>
                  <a:cubicBezTo>
                    <a:pt x="8080" y="1296"/>
                    <a:pt x="8087" y="1304"/>
                    <a:pt x="8087" y="1312"/>
                  </a:cubicBezTo>
                  <a:lnTo>
                    <a:pt x="8087" y="1344"/>
                  </a:lnTo>
                  <a:cubicBezTo>
                    <a:pt x="8087" y="1353"/>
                    <a:pt x="8080" y="1360"/>
                    <a:pt x="8071" y="1360"/>
                  </a:cubicBezTo>
                  <a:cubicBezTo>
                    <a:pt x="8062" y="1360"/>
                    <a:pt x="8055" y="1353"/>
                    <a:pt x="8055" y="1344"/>
                  </a:cubicBezTo>
                  <a:close/>
                  <a:moveTo>
                    <a:pt x="8055" y="1248"/>
                  </a:moveTo>
                  <a:lnTo>
                    <a:pt x="8055" y="1216"/>
                  </a:lnTo>
                  <a:cubicBezTo>
                    <a:pt x="8055" y="1208"/>
                    <a:pt x="8062" y="1200"/>
                    <a:pt x="8071" y="1200"/>
                  </a:cubicBezTo>
                  <a:cubicBezTo>
                    <a:pt x="8080" y="1200"/>
                    <a:pt x="8087" y="1208"/>
                    <a:pt x="8087" y="1216"/>
                  </a:cubicBezTo>
                  <a:lnTo>
                    <a:pt x="8087" y="1248"/>
                  </a:lnTo>
                  <a:cubicBezTo>
                    <a:pt x="8087" y="1257"/>
                    <a:pt x="8080" y="1264"/>
                    <a:pt x="8071" y="1264"/>
                  </a:cubicBezTo>
                  <a:cubicBezTo>
                    <a:pt x="8062" y="1264"/>
                    <a:pt x="8055" y="1257"/>
                    <a:pt x="8055" y="1248"/>
                  </a:cubicBezTo>
                  <a:close/>
                  <a:moveTo>
                    <a:pt x="8055" y="1152"/>
                  </a:moveTo>
                  <a:lnTo>
                    <a:pt x="8055" y="1120"/>
                  </a:lnTo>
                  <a:cubicBezTo>
                    <a:pt x="8055" y="1112"/>
                    <a:pt x="8062" y="1104"/>
                    <a:pt x="8071" y="1104"/>
                  </a:cubicBezTo>
                  <a:cubicBezTo>
                    <a:pt x="8080" y="1104"/>
                    <a:pt x="8087" y="1112"/>
                    <a:pt x="8087" y="1120"/>
                  </a:cubicBezTo>
                  <a:lnTo>
                    <a:pt x="8087" y="1152"/>
                  </a:lnTo>
                  <a:cubicBezTo>
                    <a:pt x="8087" y="1161"/>
                    <a:pt x="8080" y="1168"/>
                    <a:pt x="8071" y="1168"/>
                  </a:cubicBezTo>
                  <a:cubicBezTo>
                    <a:pt x="8062" y="1168"/>
                    <a:pt x="8055" y="1161"/>
                    <a:pt x="8055" y="1152"/>
                  </a:cubicBezTo>
                  <a:close/>
                  <a:moveTo>
                    <a:pt x="8055" y="1056"/>
                  </a:moveTo>
                  <a:lnTo>
                    <a:pt x="8055" y="1024"/>
                  </a:lnTo>
                  <a:cubicBezTo>
                    <a:pt x="8055" y="1016"/>
                    <a:pt x="8062" y="1008"/>
                    <a:pt x="8071" y="1008"/>
                  </a:cubicBezTo>
                  <a:cubicBezTo>
                    <a:pt x="8080" y="1008"/>
                    <a:pt x="8087" y="1016"/>
                    <a:pt x="8087" y="1024"/>
                  </a:cubicBezTo>
                  <a:lnTo>
                    <a:pt x="8087" y="1056"/>
                  </a:lnTo>
                  <a:cubicBezTo>
                    <a:pt x="8087" y="1065"/>
                    <a:pt x="8080" y="1072"/>
                    <a:pt x="8071" y="1072"/>
                  </a:cubicBezTo>
                  <a:cubicBezTo>
                    <a:pt x="8062" y="1072"/>
                    <a:pt x="8055" y="1065"/>
                    <a:pt x="8055" y="1056"/>
                  </a:cubicBezTo>
                  <a:close/>
                  <a:moveTo>
                    <a:pt x="8055" y="960"/>
                  </a:moveTo>
                  <a:lnTo>
                    <a:pt x="8055" y="928"/>
                  </a:lnTo>
                  <a:cubicBezTo>
                    <a:pt x="8055" y="920"/>
                    <a:pt x="8062" y="912"/>
                    <a:pt x="8071" y="912"/>
                  </a:cubicBezTo>
                  <a:cubicBezTo>
                    <a:pt x="8080" y="912"/>
                    <a:pt x="8087" y="920"/>
                    <a:pt x="8087" y="928"/>
                  </a:cubicBezTo>
                  <a:lnTo>
                    <a:pt x="8087" y="960"/>
                  </a:lnTo>
                  <a:cubicBezTo>
                    <a:pt x="8087" y="969"/>
                    <a:pt x="8080" y="976"/>
                    <a:pt x="8071" y="976"/>
                  </a:cubicBezTo>
                  <a:cubicBezTo>
                    <a:pt x="8062" y="976"/>
                    <a:pt x="8055" y="969"/>
                    <a:pt x="8055" y="960"/>
                  </a:cubicBezTo>
                  <a:close/>
                  <a:moveTo>
                    <a:pt x="8055" y="864"/>
                  </a:moveTo>
                  <a:lnTo>
                    <a:pt x="8055" y="832"/>
                  </a:lnTo>
                  <a:cubicBezTo>
                    <a:pt x="8055" y="824"/>
                    <a:pt x="8062" y="816"/>
                    <a:pt x="8071" y="816"/>
                  </a:cubicBezTo>
                  <a:cubicBezTo>
                    <a:pt x="8080" y="816"/>
                    <a:pt x="8087" y="824"/>
                    <a:pt x="8087" y="832"/>
                  </a:cubicBezTo>
                  <a:lnTo>
                    <a:pt x="8087" y="864"/>
                  </a:lnTo>
                  <a:cubicBezTo>
                    <a:pt x="8087" y="873"/>
                    <a:pt x="8080" y="880"/>
                    <a:pt x="8071" y="880"/>
                  </a:cubicBezTo>
                  <a:cubicBezTo>
                    <a:pt x="8062" y="880"/>
                    <a:pt x="8055" y="873"/>
                    <a:pt x="8055" y="864"/>
                  </a:cubicBezTo>
                  <a:close/>
                  <a:moveTo>
                    <a:pt x="8055" y="768"/>
                  </a:moveTo>
                  <a:lnTo>
                    <a:pt x="8055" y="736"/>
                  </a:lnTo>
                  <a:cubicBezTo>
                    <a:pt x="8055" y="728"/>
                    <a:pt x="8062" y="720"/>
                    <a:pt x="8071" y="720"/>
                  </a:cubicBezTo>
                  <a:cubicBezTo>
                    <a:pt x="8080" y="720"/>
                    <a:pt x="8087" y="728"/>
                    <a:pt x="8087" y="736"/>
                  </a:cubicBezTo>
                  <a:lnTo>
                    <a:pt x="8087" y="768"/>
                  </a:lnTo>
                  <a:cubicBezTo>
                    <a:pt x="8087" y="777"/>
                    <a:pt x="8080" y="784"/>
                    <a:pt x="8071" y="784"/>
                  </a:cubicBezTo>
                  <a:cubicBezTo>
                    <a:pt x="8062" y="784"/>
                    <a:pt x="8055" y="777"/>
                    <a:pt x="8055" y="768"/>
                  </a:cubicBezTo>
                  <a:close/>
                  <a:moveTo>
                    <a:pt x="8055" y="672"/>
                  </a:moveTo>
                  <a:lnTo>
                    <a:pt x="8055" y="640"/>
                  </a:lnTo>
                  <a:cubicBezTo>
                    <a:pt x="8055" y="632"/>
                    <a:pt x="8062" y="624"/>
                    <a:pt x="8071" y="624"/>
                  </a:cubicBezTo>
                  <a:cubicBezTo>
                    <a:pt x="8080" y="624"/>
                    <a:pt x="8087" y="632"/>
                    <a:pt x="8087" y="640"/>
                  </a:cubicBezTo>
                  <a:lnTo>
                    <a:pt x="8087" y="672"/>
                  </a:lnTo>
                  <a:cubicBezTo>
                    <a:pt x="8087" y="681"/>
                    <a:pt x="8080" y="688"/>
                    <a:pt x="8071" y="688"/>
                  </a:cubicBezTo>
                  <a:cubicBezTo>
                    <a:pt x="8062" y="688"/>
                    <a:pt x="8055" y="681"/>
                    <a:pt x="8055" y="672"/>
                  </a:cubicBezTo>
                  <a:close/>
                  <a:moveTo>
                    <a:pt x="8055" y="576"/>
                  </a:moveTo>
                  <a:lnTo>
                    <a:pt x="8055" y="544"/>
                  </a:lnTo>
                  <a:cubicBezTo>
                    <a:pt x="8055" y="536"/>
                    <a:pt x="8062" y="528"/>
                    <a:pt x="8071" y="528"/>
                  </a:cubicBezTo>
                  <a:cubicBezTo>
                    <a:pt x="8080" y="528"/>
                    <a:pt x="8087" y="536"/>
                    <a:pt x="8087" y="544"/>
                  </a:cubicBezTo>
                  <a:lnTo>
                    <a:pt x="8087" y="576"/>
                  </a:lnTo>
                  <a:cubicBezTo>
                    <a:pt x="8087" y="585"/>
                    <a:pt x="8080" y="592"/>
                    <a:pt x="8071" y="592"/>
                  </a:cubicBezTo>
                  <a:cubicBezTo>
                    <a:pt x="8062" y="592"/>
                    <a:pt x="8055" y="585"/>
                    <a:pt x="8055" y="576"/>
                  </a:cubicBezTo>
                  <a:close/>
                  <a:moveTo>
                    <a:pt x="8055" y="480"/>
                  </a:moveTo>
                  <a:lnTo>
                    <a:pt x="8055" y="448"/>
                  </a:lnTo>
                  <a:cubicBezTo>
                    <a:pt x="8055" y="440"/>
                    <a:pt x="8062" y="432"/>
                    <a:pt x="8071" y="432"/>
                  </a:cubicBezTo>
                  <a:cubicBezTo>
                    <a:pt x="8080" y="432"/>
                    <a:pt x="8087" y="440"/>
                    <a:pt x="8087" y="448"/>
                  </a:cubicBezTo>
                  <a:lnTo>
                    <a:pt x="8087" y="480"/>
                  </a:lnTo>
                  <a:cubicBezTo>
                    <a:pt x="8087" y="489"/>
                    <a:pt x="8080" y="496"/>
                    <a:pt x="8071" y="496"/>
                  </a:cubicBezTo>
                  <a:cubicBezTo>
                    <a:pt x="8062" y="496"/>
                    <a:pt x="8055" y="489"/>
                    <a:pt x="8055" y="480"/>
                  </a:cubicBezTo>
                  <a:close/>
                  <a:moveTo>
                    <a:pt x="8055" y="384"/>
                  </a:moveTo>
                  <a:lnTo>
                    <a:pt x="8055" y="352"/>
                  </a:lnTo>
                  <a:cubicBezTo>
                    <a:pt x="8055" y="344"/>
                    <a:pt x="8062" y="336"/>
                    <a:pt x="8071" y="336"/>
                  </a:cubicBezTo>
                  <a:cubicBezTo>
                    <a:pt x="8080" y="336"/>
                    <a:pt x="8087" y="344"/>
                    <a:pt x="8087" y="352"/>
                  </a:cubicBezTo>
                  <a:lnTo>
                    <a:pt x="8087" y="384"/>
                  </a:lnTo>
                  <a:cubicBezTo>
                    <a:pt x="8087" y="393"/>
                    <a:pt x="8080" y="400"/>
                    <a:pt x="8071" y="400"/>
                  </a:cubicBezTo>
                  <a:cubicBezTo>
                    <a:pt x="8062" y="400"/>
                    <a:pt x="8055" y="393"/>
                    <a:pt x="8055" y="384"/>
                  </a:cubicBezTo>
                  <a:close/>
                  <a:moveTo>
                    <a:pt x="8055" y="288"/>
                  </a:moveTo>
                  <a:lnTo>
                    <a:pt x="8055" y="256"/>
                  </a:lnTo>
                  <a:cubicBezTo>
                    <a:pt x="8055" y="248"/>
                    <a:pt x="8062" y="240"/>
                    <a:pt x="8071" y="240"/>
                  </a:cubicBezTo>
                  <a:cubicBezTo>
                    <a:pt x="8080" y="240"/>
                    <a:pt x="8087" y="248"/>
                    <a:pt x="8087" y="256"/>
                  </a:cubicBezTo>
                  <a:lnTo>
                    <a:pt x="8087" y="288"/>
                  </a:lnTo>
                  <a:cubicBezTo>
                    <a:pt x="8087" y="297"/>
                    <a:pt x="8080" y="304"/>
                    <a:pt x="8071" y="304"/>
                  </a:cubicBezTo>
                  <a:cubicBezTo>
                    <a:pt x="8062" y="304"/>
                    <a:pt x="8055" y="297"/>
                    <a:pt x="8055" y="288"/>
                  </a:cubicBezTo>
                  <a:close/>
                  <a:moveTo>
                    <a:pt x="8055" y="192"/>
                  </a:moveTo>
                  <a:lnTo>
                    <a:pt x="8055" y="160"/>
                  </a:lnTo>
                  <a:cubicBezTo>
                    <a:pt x="8055" y="152"/>
                    <a:pt x="8062" y="144"/>
                    <a:pt x="8071" y="144"/>
                  </a:cubicBezTo>
                  <a:cubicBezTo>
                    <a:pt x="8080" y="144"/>
                    <a:pt x="8087" y="152"/>
                    <a:pt x="8087" y="160"/>
                  </a:cubicBezTo>
                  <a:lnTo>
                    <a:pt x="8087" y="192"/>
                  </a:lnTo>
                  <a:cubicBezTo>
                    <a:pt x="8087" y="201"/>
                    <a:pt x="8080" y="208"/>
                    <a:pt x="8071" y="208"/>
                  </a:cubicBezTo>
                  <a:cubicBezTo>
                    <a:pt x="8062" y="208"/>
                    <a:pt x="8055" y="201"/>
                    <a:pt x="8055" y="192"/>
                  </a:cubicBezTo>
                  <a:close/>
                  <a:moveTo>
                    <a:pt x="8055" y="96"/>
                  </a:moveTo>
                  <a:lnTo>
                    <a:pt x="8055" y="64"/>
                  </a:lnTo>
                  <a:cubicBezTo>
                    <a:pt x="8055" y="56"/>
                    <a:pt x="8062" y="48"/>
                    <a:pt x="8071" y="48"/>
                  </a:cubicBezTo>
                  <a:cubicBezTo>
                    <a:pt x="8080" y="48"/>
                    <a:pt x="8087" y="56"/>
                    <a:pt x="8087" y="64"/>
                  </a:cubicBezTo>
                  <a:lnTo>
                    <a:pt x="8087" y="96"/>
                  </a:lnTo>
                  <a:cubicBezTo>
                    <a:pt x="8087" y="105"/>
                    <a:pt x="8080" y="112"/>
                    <a:pt x="8071" y="112"/>
                  </a:cubicBezTo>
                  <a:cubicBezTo>
                    <a:pt x="8062" y="112"/>
                    <a:pt x="8055" y="105"/>
                    <a:pt x="8055" y="96"/>
                  </a:cubicBezTo>
                  <a:close/>
                  <a:moveTo>
                    <a:pt x="8056" y="32"/>
                  </a:moveTo>
                  <a:lnTo>
                    <a:pt x="8024" y="32"/>
                  </a:lnTo>
                  <a:cubicBezTo>
                    <a:pt x="8015" y="32"/>
                    <a:pt x="8008" y="24"/>
                    <a:pt x="8008" y="16"/>
                  </a:cubicBezTo>
                  <a:cubicBezTo>
                    <a:pt x="8008" y="7"/>
                    <a:pt x="8015" y="0"/>
                    <a:pt x="8024" y="0"/>
                  </a:cubicBezTo>
                  <a:lnTo>
                    <a:pt x="8056" y="0"/>
                  </a:lnTo>
                  <a:cubicBezTo>
                    <a:pt x="8065" y="0"/>
                    <a:pt x="8072" y="7"/>
                    <a:pt x="8072" y="16"/>
                  </a:cubicBezTo>
                  <a:cubicBezTo>
                    <a:pt x="8072" y="24"/>
                    <a:pt x="8065" y="32"/>
                    <a:pt x="8056" y="32"/>
                  </a:cubicBezTo>
                  <a:close/>
                  <a:moveTo>
                    <a:pt x="7960" y="32"/>
                  </a:moveTo>
                  <a:lnTo>
                    <a:pt x="7928" y="32"/>
                  </a:lnTo>
                  <a:cubicBezTo>
                    <a:pt x="7919" y="32"/>
                    <a:pt x="7912" y="24"/>
                    <a:pt x="7912" y="16"/>
                  </a:cubicBezTo>
                  <a:cubicBezTo>
                    <a:pt x="7912" y="7"/>
                    <a:pt x="7919" y="0"/>
                    <a:pt x="7928" y="0"/>
                  </a:cubicBezTo>
                  <a:lnTo>
                    <a:pt x="7960" y="0"/>
                  </a:lnTo>
                  <a:cubicBezTo>
                    <a:pt x="7969" y="0"/>
                    <a:pt x="7976" y="7"/>
                    <a:pt x="7976" y="16"/>
                  </a:cubicBezTo>
                  <a:cubicBezTo>
                    <a:pt x="7976" y="24"/>
                    <a:pt x="7969" y="32"/>
                    <a:pt x="7960" y="32"/>
                  </a:cubicBezTo>
                  <a:close/>
                  <a:moveTo>
                    <a:pt x="7864" y="32"/>
                  </a:moveTo>
                  <a:lnTo>
                    <a:pt x="7832" y="32"/>
                  </a:lnTo>
                  <a:cubicBezTo>
                    <a:pt x="7823" y="32"/>
                    <a:pt x="7816" y="24"/>
                    <a:pt x="7816" y="16"/>
                  </a:cubicBezTo>
                  <a:cubicBezTo>
                    <a:pt x="7816" y="7"/>
                    <a:pt x="7823" y="0"/>
                    <a:pt x="7832" y="0"/>
                  </a:cubicBezTo>
                  <a:lnTo>
                    <a:pt x="7864" y="0"/>
                  </a:lnTo>
                  <a:cubicBezTo>
                    <a:pt x="7873" y="0"/>
                    <a:pt x="7880" y="7"/>
                    <a:pt x="7880" y="16"/>
                  </a:cubicBezTo>
                  <a:cubicBezTo>
                    <a:pt x="7880" y="24"/>
                    <a:pt x="7873" y="32"/>
                    <a:pt x="7864" y="32"/>
                  </a:cubicBezTo>
                  <a:close/>
                  <a:moveTo>
                    <a:pt x="7768" y="32"/>
                  </a:moveTo>
                  <a:lnTo>
                    <a:pt x="7736" y="32"/>
                  </a:lnTo>
                  <a:cubicBezTo>
                    <a:pt x="7727" y="32"/>
                    <a:pt x="7720" y="24"/>
                    <a:pt x="7720" y="16"/>
                  </a:cubicBezTo>
                  <a:cubicBezTo>
                    <a:pt x="7720" y="7"/>
                    <a:pt x="7727" y="0"/>
                    <a:pt x="7736" y="0"/>
                  </a:cubicBezTo>
                  <a:lnTo>
                    <a:pt x="7768" y="0"/>
                  </a:lnTo>
                  <a:cubicBezTo>
                    <a:pt x="7777" y="0"/>
                    <a:pt x="7784" y="7"/>
                    <a:pt x="7784" y="16"/>
                  </a:cubicBezTo>
                  <a:cubicBezTo>
                    <a:pt x="7784" y="24"/>
                    <a:pt x="7777" y="32"/>
                    <a:pt x="7768" y="32"/>
                  </a:cubicBezTo>
                  <a:close/>
                  <a:moveTo>
                    <a:pt x="7672" y="32"/>
                  </a:moveTo>
                  <a:lnTo>
                    <a:pt x="7640" y="32"/>
                  </a:lnTo>
                  <a:cubicBezTo>
                    <a:pt x="7631" y="32"/>
                    <a:pt x="7624" y="24"/>
                    <a:pt x="7624" y="16"/>
                  </a:cubicBezTo>
                  <a:cubicBezTo>
                    <a:pt x="7624" y="7"/>
                    <a:pt x="7631" y="0"/>
                    <a:pt x="7640" y="0"/>
                  </a:cubicBezTo>
                  <a:lnTo>
                    <a:pt x="7672" y="0"/>
                  </a:lnTo>
                  <a:cubicBezTo>
                    <a:pt x="7681" y="0"/>
                    <a:pt x="7688" y="7"/>
                    <a:pt x="7688" y="16"/>
                  </a:cubicBezTo>
                  <a:cubicBezTo>
                    <a:pt x="7688" y="24"/>
                    <a:pt x="7681" y="32"/>
                    <a:pt x="7672" y="32"/>
                  </a:cubicBezTo>
                  <a:close/>
                  <a:moveTo>
                    <a:pt x="7576" y="32"/>
                  </a:moveTo>
                  <a:lnTo>
                    <a:pt x="7544" y="32"/>
                  </a:lnTo>
                  <a:cubicBezTo>
                    <a:pt x="7535" y="32"/>
                    <a:pt x="7528" y="24"/>
                    <a:pt x="7528" y="16"/>
                  </a:cubicBezTo>
                  <a:cubicBezTo>
                    <a:pt x="7528" y="7"/>
                    <a:pt x="7535" y="0"/>
                    <a:pt x="7544" y="0"/>
                  </a:cubicBezTo>
                  <a:lnTo>
                    <a:pt x="7576" y="0"/>
                  </a:lnTo>
                  <a:cubicBezTo>
                    <a:pt x="7585" y="0"/>
                    <a:pt x="7592" y="7"/>
                    <a:pt x="7592" y="16"/>
                  </a:cubicBezTo>
                  <a:cubicBezTo>
                    <a:pt x="7592" y="24"/>
                    <a:pt x="7585" y="32"/>
                    <a:pt x="7576" y="32"/>
                  </a:cubicBezTo>
                  <a:close/>
                  <a:moveTo>
                    <a:pt x="7480" y="32"/>
                  </a:moveTo>
                  <a:lnTo>
                    <a:pt x="7448" y="32"/>
                  </a:lnTo>
                  <a:cubicBezTo>
                    <a:pt x="7439" y="32"/>
                    <a:pt x="7432" y="24"/>
                    <a:pt x="7432" y="16"/>
                  </a:cubicBezTo>
                  <a:cubicBezTo>
                    <a:pt x="7432" y="7"/>
                    <a:pt x="7439" y="0"/>
                    <a:pt x="7448" y="0"/>
                  </a:cubicBezTo>
                  <a:lnTo>
                    <a:pt x="7480" y="0"/>
                  </a:lnTo>
                  <a:cubicBezTo>
                    <a:pt x="7489" y="0"/>
                    <a:pt x="7496" y="7"/>
                    <a:pt x="7496" y="16"/>
                  </a:cubicBezTo>
                  <a:cubicBezTo>
                    <a:pt x="7496" y="24"/>
                    <a:pt x="7489" y="32"/>
                    <a:pt x="7480" y="32"/>
                  </a:cubicBezTo>
                  <a:close/>
                  <a:moveTo>
                    <a:pt x="7384" y="32"/>
                  </a:moveTo>
                  <a:lnTo>
                    <a:pt x="7352" y="32"/>
                  </a:lnTo>
                  <a:cubicBezTo>
                    <a:pt x="7343" y="32"/>
                    <a:pt x="7336" y="24"/>
                    <a:pt x="7336" y="16"/>
                  </a:cubicBezTo>
                  <a:cubicBezTo>
                    <a:pt x="7336" y="7"/>
                    <a:pt x="7343" y="0"/>
                    <a:pt x="7352" y="0"/>
                  </a:cubicBezTo>
                  <a:lnTo>
                    <a:pt x="7384" y="0"/>
                  </a:lnTo>
                  <a:cubicBezTo>
                    <a:pt x="7393" y="0"/>
                    <a:pt x="7400" y="7"/>
                    <a:pt x="7400" y="16"/>
                  </a:cubicBezTo>
                  <a:cubicBezTo>
                    <a:pt x="7400" y="24"/>
                    <a:pt x="7393" y="32"/>
                    <a:pt x="7384" y="32"/>
                  </a:cubicBezTo>
                  <a:close/>
                  <a:moveTo>
                    <a:pt x="7288" y="32"/>
                  </a:moveTo>
                  <a:lnTo>
                    <a:pt x="7256" y="32"/>
                  </a:lnTo>
                  <a:cubicBezTo>
                    <a:pt x="7247" y="32"/>
                    <a:pt x="7240" y="24"/>
                    <a:pt x="7240" y="16"/>
                  </a:cubicBezTo>
                  <a:cubicBezTo>
                    <a:pt x="7240" y="7"/>
                    <a:pt x="7247" y="0"/>
                    <a:pt x="7256" y="0"/>
                  </a:cubicBezTo>
                  <a:lnTo>
                    <a:pt x="7288" y="0"/>
                  </a:lnTo>
                  <a:cubicBezTo>
                    <a:pt x="7297" y="0"/>
                    <a:pt x="7304" y="7"/>
                    <a:pt x="7304" y="16"/>
                  </a:cubicBezTo>
                  <a:cubicBezTo>
                    <a:pt x="7304" y="24"/>
                    <a:pt x="7297" y="32"/>
                    <a:pt x="7288" y="32"/>
                  </a:cubicBezTo>
                  <a:close/>
                  <a:moveTo>
                    <a:pt x="7192" y="32"/>
                  </a:moveTo>
                  <a:lnTo>
                    <a:pt x="7160" y="32"/>
                  </a:lnTo>
                  <a:cubicBezTo>
                    <a:pt x="7151" y="32"/>
                    <a:pt x="7144" y="24"/>
                    <a:pt x="7144" y="16"/>
                  </a:cubicBezTo>
                  <a:cubicBezTo>
                    <a:pt x="7144" y="7"/>
                    <a:pt x="7151" y="0"/>
                    <a:pt x="7160" y="0"/>
                  </a:cubicBezTo>
                  <a:lnTo>
                    <a:pt x="7192" y="0"/>
                  </a:lnTo>
                  <a:cubicBezTo>
                    <a:pt x="7201" y="0"/>
                    <a:pt x="7208" y="7"/>
                    <a:pt x="7208" y="16"/>
                  </a:cubicBezTo>
                  <a:cubicBezTo>
                    <a:pt x="7208" y="24"/>
                    <a:pt x="7201" y="32"/>
                    <a:pt x="7192" y="32"/>
                  </a:cubicBezTo>
                  <a:close/>
                  <a:moveTo>
                    <a:pt x="7096" y="32"/>
                  </a:moveTo>
                  <a:lnTo>
                    <a:pt x="7064" y="32"/>
                  </a:lnTo>
                  <a:cubicBezTo>
                    <a:pt x="7055" y="32"/>
                    <a:pt x="7048" y="24"/>
                    <a:pt x="7048" y="16"/>
                  </a:cubicBezTo>
                  <a:cubicBezTo>
                    <a:pt x="7048" y="7"/>
                    <a:pt x="7055" y="0"/>
                    <a:pt x="7064" y="0"/>
                  </a:cubicBezTo>
                  <a:lnTo>
                    <a:pt x="7096" y="0"/>
                  </a:lnTo>
                  <a:cubicBezTo>
                    <a:pt x="7105" y="0"/>
                    <a:pt x="7112" y="7"/>
                    <a:pt x="7112" y="16"/>
                  </a:cubicBezTo>
                  <a:cubicBezTo>
                    <a:pt x="7112" y="24"/>
                    <a:pt x="7105" y="32"/>
                    <a:pt x="7096" y="32"/>
                  </a:cubicBezTo>
                  <a:close/>
                  <a:moveTo>
                    <a:pt x="7000" y="32"/>
                  </a:moveTo>
                  <a:lnTo>
                    <a:pt x="6968" y="32"/>
                  </a:lnTo>
                  <a:cubicBezTo>
                    <a:pt x="6959" y="32"/>
                    <a:pt x="6952" y="24"/>
                    <a:pt x="6952" y="16"/>
                  </a:cubicBezTo>
                  <a:cubicBezTo>
                    <a:pt x="6952" y="7"/>
                    <a:pt x="6959" y="0"/>
                    <a:pt x="6968" y="0"/>
                  </a:cubicBezTo>
                  <a:lnTo>
                    <a:pt x="7000" y="0"/>
                  </a:lnTo>
                  <a:cubicBezTo>
                    <a:pt x="7009" y="0"/>
                    <a:pt x="7016" y="7"/>
                    <a:pt x="7016" y="16"/>
                  </a:cubicBezTo>
                  <a:cubicBezTo>
                    <a:pt x="7016" y="24"/>
                    <a:pt x="7009" y="32"/>
                    <a:pt x="7000" y="32"/>
                  </a:cubicBezTo>
                  <a:close/>
                  <a:moveTo>
                    <a:pt x="6904" y="32"/>
                  </a:moveTo>
                  <a:lnTo>
                    <a:pt x="6872" y="32"/>
                  </a:lnTo>
                  <a:cubicBezTo>
                    <a:pt x="6863" y="32"/>
                    <a:pt x="6856" y="24"/>
                    <a:pt x="6856" y="16"/>
                  </a:cubicBezTo>
                  <a:cubicBezTo>
                    <a:pt x="6856" y="7"/>
                    <a:pt x="6863" y="0"/>
                    <a:pt x="6872" y="0"/>
                  </a:cubicBezTo>
                  <a:lnTo>
                    <a:pt x="6904" y="0"/>
                  </a:lnTo>
                  <a:cubicBezTo>
                    <a:pt x="6913" y="0"/>
                    <a:pt x="6920" y="7"/>
                    <a:pt x="6920" y="16"/>
                  </a:cubicBezTo>
                  <a:cubicBezTo>
                    <a:pt x="6920" y="24"/>
                    <a:pt x="6913" y="32"/>
                    <a:pt x="6904" y="32"/>
                  </a:cubicBezTo>
                  <a:close/>
                  <a:moveTo>
                    <a:pt x="6808" y="32"/>
                  </a:moveTo>
                  <a:lnTo>
                    <a:pt x="6776" y="32"/>
                  </a:lnTo>
                  <a:cubicBezTo>
                    <a:pt x="6767" y="32"/>
                    <a:pt x="6760" y="24"/>
                    <a:pt x="6760" y="16"/>
                  </a:cubicBezTo>
                  <a:cubicBezTo>
                    <a:pt x="6760" y="7"/>
                    <a:pt x="6767" y="0"/>
                    <a:pt x="6776" y="0"/>
                  </a:cubicBezTo>
                  <a:lnTo>
                    <a:pt x="6808" y="0"/>
                  </a:lnTo>
                  <a:cubicBezTo>
                    <a:pt x="6817" y="0"/>
                    <a:pt x="6824" y="7"/>
                    <a:pt x="6824" y="16"/>
                  </a:cubicBezTo>
                  <a:cubicBezTo>
                    <a:pt x="6824" y="24"/>
                    <a:pt x="6817" y="32"/>
                    <a:pt x="6808" y="32"/>
                  </a:cubicBezTo>
                  <a:close/>
                  <a:moveTo>
                    <a:pt x="6712" y="32"/>
                  </a:moveTo>
                  <a:lnTo>
                    <a:pt x="6680" y="32"/>
                  </a:lnTo>
                  <a:cubicBezTo>
                    <a:pt x="6671" y="32"/>
                    <a:pt x="6664" y="24"/>
                    <a:pt x="6664" y="16"/>
                  </a:cubicBezTo>
                  <a:cubicBezTo>
                    <a:pt x="6664" y="7"/>
                    <a:pt x="6671" y="0"/>
                    <a:pt x="6680" y="0"/>
                  </a:cubicBezTo>
                  <a:lnTo>
                    <a:pt x="6712" y="0"/>
                  </a:lnTo>
                  <a:cubicBezTo>
                    <a:pt x="6721" y="0"/>
                    <a:pt x="6728" y="7"/>
                    <a:pt x="6728" y="16"/>
                  </a:cubicBezTo>
                  <a:cubicBezTo>
                    <a:pt x="6728" y="24"/>
                    <a:pt x="6721" y="32"/>
                    <a:pt x="6712" y="32"/>
                  </a:cubicBezTo>
                  <a:close/>
                  <a:moveTo>
                    <a:pt x="6616" y="32"/>
                  </a:moveTo>
                  <a:lnTo>
                    <a:pt x="6584" y="32"/>
                  </a:lnTo>
                  <a:cubicBezTo>
                    <a:pt x="6575" y="32"/>
                    <a:pt x="6568" y="24"/>
                    <a:pt x="6568" y="16"/>
                  </a:cubicBezTo>
                  <a:cubicBezTo>
                    <a:pt x="6568" y="7"/>
                    <a:pt x="6575" y="0"/>
                    <a:pt x="6584" y="0"/>
                  </a:cubicBezTo>
                  <a:lnTo>
                    <a:pt x="6616" y="0"/>
                  </a:lnTo>
                  <a:cubicBezTo>
                    <a:pt x="6625" y="0"/>
                    <a:pt x="6632" y="7"/>
                    <a:pt x="6632" y="16"/>
                  </a:cubicBezTo>
                  <a:cubicBezTo>
                    <a:pt x="6632" y="24"/>
                    <a:pt x="6625" y="32"/>
                    <a:pt x="6616" y="32"/>
                  </a:cubicBezTo>
                  <a:close/>
                  <a:moveTo>
                    <a:pt x="6520" y="32"/>
                  </a:moveTo>
                  <a:lnTo>
                    <a:pt x="6488" y="32"/>
                  </a:lnTo>
                  <a:cubicBezTo>
                    <a:pt x="6479" y="32"/>
                    <a:pt x="6472" y="24"/>
                    <a:pt x="6472" y="16"/>
                  </a:cubicBezTo>
                  <a:cubicBezTo>
                    <a:pt x="6472" y="7"/>
                    <a:pt x="6479" y="0"/>
                    <a:pt x="6488" y="0"/>
                  </a:cubicBezTo>
                  <a:lnTo>
                    <a:pt x="6520" y="0"/>
                  </a:lnTo>
                  <a:cubicBezTo>
                    <a:pt x="6529" y="0"/>
                    <a:pt x="6536" y="7"/>
                    <a:pt x="6536" y="16"/>
                  </a:cubicBezTo>
                  <a:cubicBezTo>
                    <a:pt x="6536" y="24"/>
                    <a:pt x="6529" y="32"/>
                    <a:pt x="6520" y="32"/>
                  </a:cubicBezTo>
                  <a:close/>
                  <a:moveTo>
                    <a:pt x="6424" y="32"/>
                  </a:moveTo>
                  <a:lnTo>
                    <a:pt x="6392" y="32"/>
                  </a:lnTo>
                  <a:cubicBezTo>
                    <a:pt x="6383" y="32"/>
                    <a:pt x="6376" y="24"/>
                    <a:pt x="6376" y="16"/>
                  </a:cubicBezTo>
                  <a:cubicBezTo>
                    <a:pt x="6376" y="7"/>
                    <a:pt x="6383" y="0"/>
                    <a:pt x="6392" y="0"/>
                  </a:cubicBezTo>
                  <a:lnTo>
                    <a:pt x="6424" y="0"/>
                  </a:lnTo>
                  <a:cubicBezTo>
                    <a:pt x="6433" y="0"/>
                    <a:pt x="6440" y="7"/>
                    <a:pt x="6440" y="16"/>
                  </a:cubicBezTo>
                  <a:cubicBezTo>
                    <a:pt x="6440" y="24"/>
                    <a:pt x="6433" y="32"/>
                    <a:pt x="6424" y="32"/>
                  </a:cubicBezTo>
                  <a:close/>
                  <a:moveTo>
                    <a:pt x="6328" y="32"/>
                  </a:moveTo>
                  <a:lnTo>
                    <a:pt x="6296" y="32"/>
                  </a:lnTo>
                  <a:cubicBezTo>
                    <a:pt x="6287" y="32"/>
                    <a:pt x="6280" y="24"/>
                    <a:pt x="6280" y="16"/>
                  </a:cubicBezTo>
                  <a:cubicBezTo>
                    <a:pt x="6280" y="7"/>
                    <a:pt x="6287" y="0"/>
                    <a:pt x="6296" y="0"/>
                  </a:cubicBezTo>
                  <a:lnTo>
                    <a:pt x="6328" y="0"/>
                  </a:lnTo>
                  <a:cubicBezTo>
                    <a:pt x="6337" y="0"/>
                    <a:pt x="6344" y="7"/>
                    <a:pt x="6344" y="16"/>
                  </a:cubicBezTo>
                  <a:cubicBezTo>
                    <a:pt x="6344" y="24"/>
                    <a:pt x="6337" y="32"/>
                    <a:pt x="6328" y="32"/>
                  </a:cubicBezTo>
                  <a:close/>
                  <a:moveTo>
                    <a:pt x="6232" y="32"/>
                  </a:moveTo>
                  <a:lnTo>
                    <a:pt x="6200" y="32"/>
                  </a:lnTo>
                  <a:cubicBezTo>
                    <a:pt x="6191" y="32"/>
                    <a:pt x="6184" y="24"/>
                    <a:pt x="6184" y="16"/>
                  </a:cubicBezTo>
                  <a:cubicBezTo>
                    <a:pt x="6184" y="7"/>
                    <a:pt x="6191" y="0"/>
                    <a:pt x="6200" y="0"/>
                  </a:cubicBezTo>
                  <a:lnTo>
                    <a:pt x="6232" y="0"/>
                  </a:lnTo>
                  <a:cubicBezTo>
                    <a:pt x="6241" y="0"/>
                    <a:pt x="6248" y="7"/>
                    <a:pt x="6248" y="16"/>
                  </a:cubicBezTo>
                  <a:cubicBezTo>
                    <a:pt x="6248" y="24"/>
                    <a:pt x="6241" y="32"/>
                    <a:pt x="6232" y="32"/>
                  </a:cubicBezTo>
                  <a:close/>
                  <a:moveTo>
                    <a:pt x="6136" y="32"/>
                  </a:moveTo>
                  <a:lnTo>
                    <a:pt x="6104" y="32"/>
                  </a:lnTo>
                  <a:cubicBezTo>
                    <a:pt x="6095" y="32"/>
                    <a:pt x="6088" y="24"/>
                    <a:pt x="6088" y="16"/>
                  </a:cubicBezTo>
                  <a:cubicBezTo>
                    <a:pt x="6088" y="7"/>
                    <a:pt x="6095" y="0"/>
                    <a:pt x="6104" y="0"/>
                  </a:cubicBezTo>
                  <a:lnTo>
                    <a:pt x="6136" y="0"/>
                  </a:lnTo>
                  <a:cubicBezTo>
                    <a:pt x="6145" y="0"/>
                    <a:pt x="6152" y="7"/>
                    <a:pt x="6152" y="16"/>
                  </a:cubicBezTo>
                  <a:cubicBezTo>
                    <a:pt x="6152" y="24"/>
                    <a:pt x="6145" y="32"/>
                    <a:pt x="6136" y="32"/>
                  </a:cubicBezTo>
                  <a:close/>
                  <a:moveTo>
                    <a:pt x="6040" y="32"/>
                  </a:moveTo>
                  <a:lnTo>
                    <a:pt x="6008" y="32"/>
                  </a:lnTo>
                  <a:cubicBezTo>
                    <a:pt x="5999" y="32"/>
                    <a:pt x="5992" y="24"/>
                    <a:pt x="5992" y="16"/>
                  </a:cubicBezTo>
                  <a:cubicBezTo>
                    <a:pt x="5992" y="7"/>
                    <a:pt x="5999" y="0"/>
                    <a:pt x="6008" y="0"/>
                  </a:cubicBezTo>
                  <a:lnTo>
                    <a:pt x="6040" y="0"/>
                  </a:lnTo>
                  <a:cubicBezTo>
                    <a:pt x="6049" y="0"/>
                    <a:pt x="6056" y="7"/>
                    <a:pt x="6056" y="16"/>
                  </a:cubicBezTo>
                  <a:cubicBezTo>
                    <a:pt x="6056" y="24"/>
                    <a:pt x="6049" y="32"/>
                    <a:pt x="6040" y="32"/>
                  </a:cubicBezTo>
                  <a:close/>
                  <a:moveTo>
                    <a:pt x="5944" y="32"/>
                  </a:moveTo>
                  <a:lnTo>
                    <a:pt x="5912" y="32"/>
                  </a:lnTo>
                  <a:cubicBezTo>
                    <a:pt x="5903" y="32"/>
                    <a:pt x="5896" y="24"/>
                    <a:pt x="5896" y="16"/>
                  </a:cubicBezTo>
                  <a:cubicBezTo>
                    <a:pt x="5896" y="7"/>
                    <a:pt x="5903" y="0"/>
                    <a:pt x="5912" y="0"/>
                  </a:cubicBezTo>
                  <a:lnTo>
                    <a:pt x="5944" y="0"/>
                  </a:lnTo>
                  <a:cubicBezTo>
                    <a:pt x="5953" y="0"/>
                    <a:pt x="5960" y="7"/>
                    <a:pt x="5960" y="16"/>
                  </a:cubicBezTo>
                  <a:cubicBezTo>
                    <a:pt x="5960" y="24"/>
                    <a:pt x="5953" y="32"/>
                    <a:pt x="5944" y="32"/>
                  </a:cubicBezTo>
                  <a:close/>
                  <a:moveTo>
                    <a:pt x="5848" y="32"/>
                  </a:moveTo>
                  <a:lnTo>
                    <a:pt x="5816" y="32"/>
                  </a:lnTo>
                  <a:cubicBezTo>
                    <a:pt x="5807" y="32"/>
                    <a:pt x="5800" y="24"/>
                    <a:pt x="5800" y="16"/>
                  </a:cubicBezTo>
                  <a:cubicBezTo>
                    <a:pt x="5800" y="7"/>
                    <a:pt x="5807" y="0"/>
                    <a:pt x="5816" y="0"/>
                  </a:cubicBezTo>
                  <a:lnTo>
                    <a:pt x="5848" y="0"/>
                  </a:lnTo>
                  <a:cubicBezTo>
                    <a:pt x="5857" y="0"/>
                    <a:pt x="5864" y="7"/>
                    <a:pt x="5864" y="16"/>
                  </a:cubicBezTo>
                  <a:cubicBezTo>
                    <a:pt x="5864" y="24"/>
                    <a:pt x="5857" y="32"/>
                    <a:pt x="5848" y="32"/>
                  </a:cubicBezTo>
                  <a:close/>
                  <a:moveTo>
                    <a:pt x="5752" y="32"/>
                  </a:moveTo>
                  <a:lnTo>
                    <a:pt x="5720" y="32"/>
                  </a:lnTo>
                  <a:cubicBezTo>
                    <a:pt x="5711" y="32"/>
                    <a:pt x="5704" y="24"/>
                    <a:pt x="5704" y="16"/>
                  </a:cubicBezTo>
                  <a:cubicBezTo>
                    <a:pt x="5704" y="7"/>
                    <a:pt x="5711" y="0"/>
                    <a:pt x="5720" y="0"/>
                  </a:cubicBezTo>
                  <a:lnTo>
                    <a:pt x="5752" y="0"/>
                  </a:lnTo>
                  <a:cubicBezTo>
                    <a:pt x="5761" y="0"/>
                    <a:pt x="5768" y="7"/>
                    <a:pt x="5768" y="16"/>
                  </a:cubicBezTo>
                  <a:cubicBezTo>
                    <a:pt x="5768" y="24"/>
                    <a:pt x="5761" y="32"/>
                    <a:pt x="5752" y="32"/>
                  </a:cubicBezTo>
                  <a:close/>
                  <a:moveTo>
                    <a:pt x="5656" y="32"/>
                  </a:moveTo>
                  <a:lnTo>
                    <a:pt x="5624" y="32"/>
                  </a:lnTo>
                  <a:cubicBezTo>
                    <a:pt x="5615" y="32"/>
                    <a:pt x="5608" y="24"/>
                    <a:pt x="5608" y="16"/>
                  </a:cubicBezTo>
                  <a:cubicBezTo>
                    <a:pt x="5608" y="7"/>
                    <a:pt x="5615" y="0"/>
                    <a:pt x="5624" y="0"/>
                  </a:cubicBezTo>
                  <a:lnTo>
                    <a:pt x="5656" y="0"/>
                  </a:lnTo>
                  <a:cubicBezTo>
                    <a:pt x="5665" y="0"/>
                    <a:pt x="5672" y="7"/>
                    <a:pt x="5672" y="16"/>
                  </a:cubicBezTo>
                  <a:cubicBezTo>
                    <a:pt x="5672" y="24"/>
                    <a:pt x="5665" y="32"/>
                    <a:pt x="5656" y="32"/>
                  </a:cubicBezTo>
                  <a:close/>
                  <a:moveTo>
                    <a:pt x="5560" y="32"/>
                  </a:moveTo>
                  <a:lnTo>
                    <a:pt x="5528" y="32"/>
                  </a:lnTo>
                  <a:cubicBezTo>
                    <a:pt x="5519" y="32"/>
                    <a:pt x="5512" y="24"/>
                    <a:pt x="5512" y="16"/>
                  </a:cubicBezTo>
                  <a:cubicBezTo>
                    <a:pt x="5512" y="7"/>
                    <a:pt x="5519" y="0"/>
                    <a:pt x="5528" y="0"/>
                  </a:cubicBezTo>
                  <a:lnTo>
                    <a:pt x="5560" y="0"/>
                  </a:lnTo>
                  <a:cubicBezTo>
                    <a:pt x="5569" y="0"/>
                    <a:pt x="5576" y="7"/>
                    <a:pt x="5576" y="16"/>
                  </a:cubicBezTo>
                  <a:cubicBezTo>
                    <a:pt x="5576" y="24"/>
                    <a:pt x="5569" y="32"/>
                    <a:pt x="5560" y="32"/>
                  </a:cubicBezTo>
                  <a:close/>
                  <a:moveTo>
                    <a:pt x="5464" y="32"/>
                  </a:moveTo>
                  <a:lnTo>
                    <a:pt x="5432" y="32"/>
                  </a:lnTo>
                  <a:cubicBezTo>
                    <a:pt x="5423" y="32"/>
                    <a:pt x="5416" y="24"/>
                    <a:pt x="5416" y="16"/>
                  </a:cubicBezTo>
                  <a:cubicBezTo>
                    <a:pt x="5416" y="7"/>
                    <a:pt x="5423" y="0"/>
                    <a:pt x="5432" y="0"/>
                  </a:cubicBezTo>
                  <a:lnTo>
                    <a:pt x="5464" y="0"/>
                  </a:lnTo>
                  <a:cubicBezTo>
                    <a:pt x="5473" y="0"/>
                    <a:pt x="5480" y="7"/>
                    <a:pt x="5480" y="16"/>
                  </a:cubicBezTo>
                  <a:cubicBezTo>
                    <a:pt x="5480" y="24"/>
                    <a:pt x="5473" y="32"/>
                    <a:pt x="5464" y="32"/>
                  </a:cubicBezTo>
                  <a:close/>
                  <a:moveTo>
                    <a:pt x="5368" y="32"/>
                  </a:moveTo>
                  <a:lnTo>
                    <a:pt x="5336" y="32"/>
                  </a:lnTo>
                  <a:cubicBezTo>
                    <a:pt x="5327" y="32"/>
                    <a:pt x="5320" y="24"/>
                    <a:pt x="5320" y="16"/>
                  </a:cubicBezTo>
                  <a:cubicBezTo>
                    <a:pt x="5320" y="7"/>
                    <a:pt x="5327" y="0"/>
                    <a:pt x="5336" y="0"/>
                  </a:cubicBezTo>
                  <a:lnTo>
                    <a:pt x="5368" y="0"/>
                  </a:lnTo>
                  <a:cubicBezTo>
                    <a:pt x="5377" y="0"/>
                    <a:pt x="5384" y="7"/>
                    <a:pt x="5384" y="16"/>
                  </a:cubicBezTo>
                  <a:cubicBezTo>
                    <a:pt x="5384" y="24"/>
                    <a:pt x="5377" y="32"/>
                    <a:pt x="5368" y="32"/>
                  </a:cubicBezTo>
                  <a:close/>
                  <a:moveTo>
                    <a:pt x="5272" y="32"/>
                  </a:moveTo>
                  <a:lnTo>
                    <a:pt x="5240" y="32"/>
                  </a:lnTo>
                  <a:cubicBezTo>
                    <a:pt x="5231" y="32"/>
                    <a:pt x="5224" y="24"/>
                    <a:pt x="5224" y="16"/>
                  </a:cubicBezTo>
                  <a:cubicBezTo>
                    <a:pt x="5224" y="7"/>
                    <a:pt x="5231" y="0"/>
                    <a:pt x="5240" y="0"/>
                  </a:cubicBezTo>
                  <a:lnTo>
                    <a:pt x="5272" y="0"/>
                  </a:lnTo>
                  <a:cubicBezTo>
                    <a:pt x="5281" y="0"/>
                    <a:pt x="5288" y="7"/>
                    <a:pt x="5288" y="16"/>
                  </a:cubicBezTo>
                  <a:cubicBezTo>
                    <a:pt x="5288" y="24"/>
                    <a:pt x="5281" y="32"/>
                    <a:pt x="5272" y="32"/>
                  </a:cubicBezTo>
                  <a:close/>
                  <a:moveTo>
                    <a:pt x="5176" y="32"/>
                  </a:moveTo>
                  <a:lnTo>
                    <a:pt x="5144" y="32"/>
                  </a:lnTo>
                  <a:cubicBezTo>
                    <a:pt x="5135" y="32"/>
                    <a:pt x="5128" y="24"/>
                    <a:pt x="5128" y="16"/>
                  </a:cubicBezTo>
                  <a:cubicBezTo>
                    <a:pt x="5128" y="7"/>
                    <a:pt x="5135" y="0"/>
                    <a:pt x="5144" y="0"/>
                  </a:cubicBezTo>
                  <a:lnTo>
                    <a:pt x="5176" y="0"/>
                  </a:lnTo>
                  <a:cubicBezTo>
                    <a:pt x="5185" y="0"/>
                    <a:pt x="5192" y="7"/>
                    <a:pt x="5192" y="16"/>
                  </a:cubicBezTo>
                  <a:cubicBezTo>
                    <a:pt x="5192" y="24"/>
                    <a:pt x="5185" y="32"/>
                    <a:pt x="5176" y="32"/>
                  </a:cubicBezTo>
                  <a:close/>
                  <a:moveTo>
                    <a:pt x="5080" y="32"/>
                  </a:moveTo>
                  <a:lnTo>
                    <a:pt x="5048" y="32"/>
                  </a:lnTo>
                  <a:cubicBezTo>
                    <a:pt x="5039" y="32"/>
                    <a:pt x="5032" y="24"/>
                    <a:pt x="5032" y="16"/>
                  </a:cubicBezTo>
                  <a:cubicBezTo>
                    <a:pt x="5032" y="7"/>
                    <a:pt x="5039" y="0"/>
                    <a:pt x="5048" y="0"/>
                  </a:cubicBezTo>
                  <a:lnTo>
                    <a:pt x="5080" y="0"/>
                  </a:lnTo>
                  <a:cubicBezTo>
                    <a:pt x="5089" y="0"/>
                    <a:pt x="5096" y="7"/>
                    <a:pt x="5096" y="16"/>
                  </a:cubicBezTo>
                  <a:cubicBezTo>
                    <a:pt x="5096" y="24"/>
                    <a:pt x="5089" y="32"/>
                    <a:pt x="5080" y="32"/>
                  </a:cubicBezTo>
                  <a:close/>
                  <a:moveTo>
                    <a:pt x="4984" y="32"/>
                  </a:moveTo>
                  <a:lnTo>
                    <a:pt x="4952" y="32"/>
                  </a:lnTo>
                  <a:cubicBezTo>
                    <a:pt x="4943" y="32"/>
                    <a:pt x="4936" y="24"/>
                    <a:pt x="4936" y="16"/>
                  </a:cubicBezTo>
                  <a:cubicBezTo>
                    <a:pt x="4936" y="7"/>
                    <a:pt x="4943" y="0"/>
                    <a:pt x="4952" y="0"/>
                  </a:cubicBezTo>
                  <a:lnTo>
                    <a:pt x="4984" y="0"/>
                  </a:lnTo>
                  <a:cubicBezTo>
                    <a:pt x="4993" y="0"/>
                    <a:pt x="5000" y="7"/>
                    <a:pt x="5000" y="16"/>
                  </a:cubicBezTo>
                  <a:cubicBezTo>
                    <a:pt x="5000" y="24"/>
                    <a:pt x="4993" y="32"/>
                    <a:pt x="4984" y="32"/>
                  </a:cubicBezTo>
                  <a:close/>
                  <a:moveTo>
                    <a:pt x="4888" y="32"/>
                  </a:moveTo>
                  <a:lnTo>
                    <a:pt x="4856" y="32"/>
                  </a:lnTo>
                  <a:cubicBezTo>
                    <a:pt x="4847" y="32"/>
                    <a:pt x="4840" y="24"/>
                    <a:pt x="4840" y="16"/>
                  </a:cubicBezTo>
                  <a:cubicBezTo>
                    <a:pt x="4840" y="7"/>
                    <a:pt x="4847" y="0"/>
                    <a:pt x="4856" y="0"/>
                  </a:cubicBezTo>
                  <a:lnTo>
                    <a:pt x="4888" y="0"/>
                  </a:lnTo>
                  <a:cubicBezTo>
                    <a:pt x="4897" y="0"/>
                    <a:pt x="4904" y="7"/>
                    <a:pt x="4904" y="16"/>
                  </a:cubicBezTo>
                  <a:cubicBezTo>
                    <a:pt x="4904" y="24"/>
                    <a:pt x="4897" y="32"/>
                    <a:pt x="4888" y="32"/>
                  </a:cubicBezTo>
                  <a:close/>
                  <a:moveTo>
                    <a:pt x="4792" y="32"/>
                  </a:moveTo>
                  <a:lnTo>
                    <a:pt x="4760" y="32"/>
                  </a:lnTo>
                  <a:cubicBezTo>
                    <a:pt x="4751" y="32"/>
                    <a:pt x="4744" y="24"/>
                    <a:pt x="4744" y="16"/>
                  </a:cubicBezTo>
                  <a:cubicBezTo>
                    <a:pt x="4744" y="7"/>
                    <a:pt x="4751" y="0"/>
                    <a:pt x="4760" y="0"/>
                  </a:cubicBezTo>
                  <a:lnTo>
                    <a:pt x="4792" y="0"/>
                  </a:lnTo>
                  <a:cubicBezTo>
                    <a:pt x="4801" y="0"/>
                    <a:pt x="4808" y="7"/>
                    <a:pt x="4808" y="16"/>
                  </a:cubicBezTo>
                  <a:cubicBezTo>
                    <a:pt x="4808" y="24"/>
                    <a:pt x="4801" y="32"/>
                    <a:pt x="4792" y="32"/>
                  </a:cubicBezTo>
                  <a:close/>
                  <a:moveTo>
                    <a:pt x="4696" y="32"/>
                  </a:moveTo>
                  <a:lnTo>
                    <a:pt x="4664" y="32"/>
                  </a:lnTo>
                  <a:cubicBezTo>
                    <a:pt x="4655" y="32"/>
                    <a:pt x="4648" y="24"/>
                    <a:pt x="4648" y="16"/>
                  </a:cubicBezTo>
                  <a:cubicBezTo>
                    <a:pt x="4648" y="7"/>
                    <a:pt x="4655" y="0"/>
                    <a:pt x="4664" y="0"/>
                  </a:cubicBezTo>
                  <a:lnTo>
                    <a:pt x="4696" y="0"/>
                  </a:lnTo>
                  <a:cubicBezTo>
                    <a:pt x="4705" y="0"/>
                    <a:pt x="4712" y="7"/>
                    <a:pt x="4712" y="16"/>
                  </a:cubicBezTo>
                  <a:cubicBezTo>
                    <a:pt x="4712" y="24"/>
                    <a:pt x="4705" y="32"/>
                    <a:pt x="4696" y="32"/>
                  </a:cubicBezTo>
                  <a:close/>
                  <a:moveTo>
                    <a:pt x="4600" y="32"/>
                  </a:moveTo>
                  <a:lnTo>
                    <a:pt x="4568" y="32"/>
                  </a:lnTo>
                  <a:cubicBezTo>
                    <a:pt x="4559" y="32"/>
                    <a:pt x="4552" y="24"/>
                    <a:pt x="4552" y="16"/>
                  </a:cubicBezTo>
                  <a:cubicBezTo>
                    <a:pt x="4552" y="7"/>
                    <a:pt x="4559" y="0"/>
                    <a:pt x="4568" y="0"/>
                  </a:cubicBezTo>
                  <a:lnTo>
                    <a:pt x="4600" y="0"/>
                  </a:lnTo>
                  <a:cubicBezTo>
                    <a:pt x="4609" y="0"/>
                    <a:pt x="4616" y="7"/>
                    <a:pt x="4616" y="16"/>
                  </a:cubicBezTo>
                  <a:cubicBezTo>
                    <a:pt x="4616" y="24"/>
                    <a:pt x="4609" y="32"/>
                    <a:pt x="4600" y="32"/>
                  </a:cubicBezTo>
                  <a:close/>
                  <a:moveTo>
                    <a:pt x="4504" y="32"/>
                  </a:moveTo>
                  <a:lnTo>
                    <a:pt x="4472" y="32"/>
                  </a:lnTo>
                  <a:cubicBezTo>
                    <a:pt x="4463" y="32"/>
                    <a:pt x="4456" y="24"/>
                    <a:pt x="4456" y="16"/>
                  </a:cubicBezTo>
                  <a:cubicBezTo>
                    <a:pt x="4456" y="7"/>
                    <a:pt x="4463" y="0"/>
                    <a:pt x="4472" y="0"/>
                  </a:cubicBezTo>
                  <a:lnTo>
                    <a:pt x="4504" y="0"/>
                  </a:lnTo>
                  <a:cubicBezTo>
                    <a:pt x="4513" y="0"/>
                    <a:pt x="4520" y="7"/>
                    <a:pt x="4520" y="16"/>
                  </a:cubicBezTo>
                  <a:cubicBezTo>
                    <a:pt x="4520" y="24"/>
                    <a:pt x="4513" y="32"/>
                    <a:pt x="4504" y="32"/>
                  </a:cubicBezTo>
                  <a:close/>
                  <a:moveTo>
                    <a:pt x="4408" y="32"/>
                  </a:moveTo>
                  <a:lnTo>
                    <a:pt x="4376" y="32"/>
                  </a:lnTo>
                  <a:cubicBezTo>
                    <a:pt x="4367" y="32"/>
                    <a:pt x="4360" y="24"/>
                    <a:pt x="4360" y="16"/>
                  </a:cubicBezTo>
                  <a:cubicBezTo>
                    <a:pt x="4360" y="7"/>
                    <a:pt x="4367" y="0"/>
                    <a:pt x="4376" y="0"/>
                  </a:cubicBezTo>
                  <a:lnTo>
                    <a:pt x="4408" y="0"/>
                  </a:lnTo>
                  <a:cubicBezTo>
                    <a:pt x="4417" y="0"/>
                    <a:pt x="4424" y="7"/>
                    <a:pt x="4424" y="16"/>
                  </a:cubicBezTo>
                  <a:cubicBezTo>
                    <a:pt x="4424" y="24"/>
                    <a:pt x="4417" y="32"/>
                    <a:pt x="4408" y="32"/>
                  </a:cubicBezTo>
                  <a:close/>
                  <a:moveTo>
                    <a:pt x="4312" y="32"/>
                  </a:moveTo>
                  <a:lnTo>
                    <a:pt x="4280" y="32"/>
                  </a:lnTo>
                  <a:cubicBezTo>
                    <a:pt x="4271" y="32"/>
                    <a:pt x="4264" y="24"/>
                    <a:pt x="4264" y="16"/>
                  </a:cubicBezTo>
                  <a:cubicBezTo>
                    <a:pt x="4264" y="7"/>
                    <a:pt x="4271" y="0"/>
                    <a:pt x="4280" y="0"/>
                  </a:cubicBezTo>
                  <a:lnTo>
                    <a:pt x="4312" y="0"/>
                  </a:lnTo>
                  <a:cubicBezTo>
                    <a:pt x="4321" y="0"/>
                    <a:pt x="4328" y="7"/>
                    <a:pt x="4328" y="16"/>
                  </a:cubicBezTo>
                  <a:cubicBezTo>
                    <a:pt x="4328" y="24"/>
                    <a:pt x="4321" y="32"/>
                    <a:pt x="4312" y="32"/>
                  </a:cubicBezTo>
                  <a:close/>
                  <a:moveTo>
                    <a:pt x="4216" y="32"/>
                  </a:moveTo>
                  <a:lnTo>
                    <a:pt x="4184" y="32"/>
                  </a:lnTo>
                  <a:cubicBezTo>
                    <a:pt x="4175" y="32"/>
                    <a:pt x="4168" y="24"/>
                    <a:pt x="4168" y="16"/>
                  </a:cubicBezTo>
                  <a:cubicBezTo>
                    <a:pt x="4168" y="7"/>
                    <a:pt x="4175" y="0"/>
                    <a:pt x="4184" y="0"/>
                  </a:cubicBezTo>
                  <a:lnTo>
                    <a:pt x="4216" y="0"/>
                  </a:lnTo>
                  <a:cubicBezTo>
                    <a:pt x="4225" y="0"/>
                    <a:pt x="4232" y="7"/>
                    <a:pt x="4232" y="16"/>
                  </a:cubicBezTo>
                  <a:cubicBezTo>
                    <a:pt x="4232" y="24"/>
                    <a:pt x="4225" y="32"/>
                    <a:pt x="4216" y="32"/>
                  </a:cubicBezTo>
                  <a:close/>
                  <a:moveTo>
                    <a:pt x="4120" y="32"/>
                  </a:moveTo>
                  <a:lnTo>
                    <a:pt x="4088" y="32"/>
                  </a:lnTo>
                  <a:cubicBezTo>
                    <a:pt x="4079" y="32"/>
                    <a:pt x="4072" y="24"/>
                    <a:pt x="4072" y="16"/>
                  </a:cubicBezTo>
                  <a:cubicBezTo>
                    <a:pt x="4072" y="7"/>
                    <a:pt x="4079" y="0"/>
                    <a:pt x="4088" y="0"/>
                  </a:cubicBezTo>
                  <a:lnTo>
                    <a:pt x="4120" y="0"/>
                  </a:lnTo>
                  <a:cubicBezTo>
                    <a:pt x="4129" y="0"/>
                    <a:pt x="4136" y="7"/>
                    <a:pt x="4136" y="16"/>
                  </a:cubicBezTo>
                  <a:cubicBezTo>
                    <a:pt x="4136" y="24"/>
                    <a:pt x="4129" y="32"/>
                    <a:pt x="4120" y="32"/>
                  </a:cubicBezTo>
                  <a:close/>
                  <a:moveTo>
                    <a:pt x="4024" y="32"/>
                  </a:moveTo>
                  <a:lnTo>
                    <a:pt x="3992" y="32"/>
                  </a:lnTo>
                  <a:cubicBezTo>
                    <a:pt x="3983" y="32"/>
                    <a:pt x="3976" y="24"/>
                    <a:pt x="3976" y="16"/>
                  </a:cubicBezTo>
                  <a:cubicBezTo>
                    <a:pt x="3976" y="7"/>
                    <a:pt x="3983" y="0"/>
                    <a:pt x="3992" y="0"/>
                  </a:cubicBezTo>
                  <a:lnTo>
                    <a:pt x="4024" y="0"/>
                  </a:lnTo>
                  <a:cubicBezTo>
                    <a:pt x="4033" y="0"/>
                    <a:pt x="4040" y="7"/>
                    <a:pt x="4040" y="16"/>
                  </a:cubicBezTo>
                  <a:cubicBezTo>
                    <a:pt x="4040" y="24"/>
                    <a:pt x="4033" y="32"/>
                    <a:pt x="4024" y="32"/>
                  </a:cubicBezTo>
                  <a:close/>
                  <a:moveTo>
                    <a:pt x="3928" y="32"/>
                  </a:moveTo>
                  <a:lnTo>
                    <a:pt x="3896" y="32"/>
                  </a:lnTo>
                  <a:cubicBezTo>
                    <a:pt x="3887" y="32"/>
                    <a:pt x="3880" y="24"/>
                    <a:pt x="3880" y="16"/>
                  </a:cubicBezTo>
                  <a:cubicBezTo>
                    <a:pt x="3880" y="7"/>
                    <a:pt x="3887" y="0"/>
                    <a:pt x="3896" y="0"/>
                  </a:cubicBezTo>
                  <a:lnTo>
                    <a:pt x="3928" y="0"/>
                  </a:lnTo>
                  <a:cubicBezTo>
                    <a:pt x="3937" y="0"/>
                    <a:pt x="3944" y="7"/>
                    <a:pt x="3944" y="16"/>
                  </a:cubicBezTo>
                  <a:cubicBezTo>
                    <a:pt x="3944" y="24"/>
                    <a:pt x="3937" y="32"/>
                    <a:pt x="3928" y="32"/>
                  </a:cubicBezTo>
                  <a:close/>
                  <a:moveTo>
                    <a:pt x="3832" y="32"/>
                  </a:moveTo>
                  <a:lnTo>
                    <a:pt x="3800" y="32"/>
                  </a:lnTo>
                  <a:cubicBezTo>
                    <a:pt x="3791" y="32"/>
                    <a:pt x="3784" y="24"/>
                    <a:pt x="3784" y="16"/>
                  </a:cubicBezTo>
                  <a:cubicBezTo>
                    <a:pt x="3784" y="7"/>
                    <a:pt x="3791" y="0"/>
                    <a:pt x="3800" y="0"/>
                  </a:cubicBezTo>
                  <a:lnTo>
                    <a:pt x="3832" y="0"/>
                  </a:lnTo>
                  <a:cubicBezTo>
                    <a:pt x="3841" y="0"/>
                    <a:pt x="3848" y="7"/>
                    <a:pt x="3848" y="16"/>
                  </a:cubicBezTo>
                  <a:cubicBezTo>
                    <a:pt x="3848" y="24"/>
                    <a:pt x="3841" y="32"/>
                    <a:pt x="3832" y="32"/>
                  </a:cubicBezTo>
                  <a:close/>
                  <a:moveTo>
                    <a:pt x="3736" y="32"/>
                  </a:moveTo>
                  <a:lnTo>
                    <a:pt x="3704" y="32"/>
                  </a:lnTo>
                  <a:cubicBezTo>
                    <a:pt x="3695" y="32"/>
                    <a:pt x="3688" y="24"/>
                    <a:pt x="3688" y="16"/>
                  </a:cubicBezTo>
                  <a:cubicBezTo>
                    <a:pt x="3688" y="7"/>
                    <a:pt x="3695" y="0"/>
                    <a:pt x="3704" y="0"/>
                  </a:cubicBezTo>
                  <a:lnTo>
                    <a:pt x="3736" y="0"/>
                  </a:lnTo>
                  <a:cubicBezTo>
                    <a:pt x="3745" y="0"/>
                    <a:pt x="3752" y="7"/>
                    <a:pt x="3752" y="16"/>
                  </a:cubicBezTo>
                  <a:cubicBezTo>
                    <a:pt x="3752" y="24"/>
                    <a:pt x="3745" y="32"/>
                    <a:pt x="3736" y="32"/>
                  </a:cubicBezTo>
                  <a:close/>
                  <a:moveTo>
                    <a:pt x="3640" y="32"/>
                  </a:moveTo>
                  <a:lnTo>
                    <a:pt x="3608" y="32"/>
                  </a:lnTo>
                  <a:cubicBezTo>
                    <a:pt x="3599" y="32"/>
                    <a:pt x="3592" y="24"/>
                    <a:pt x="3592" y="16"/>
                  </a:cubicBezTo>
                  <a:cubicBezTo>
                    <a:pt x="3592" y="7"/>
                    <a:pt x="3599" y="0"/>
                    <a:pt x="3608" y="0"/>
                  </a:cubicBezTo>
                  <a:lnTo>
                    <a:pt x="3640" y="0"/>
                  </a:lnTo>
                  <a:cubicBezTo>
                    <a:pt x="3649" y="0"/>
                    <a:pt x="3656" y="7"/>
                    <a:pt x="3656" y="16"/>
                  </a:cubicBezTo>
                  <a:cubicBezTo>
                    <a:pt x="3656" y="24"/>
                    <a:pt x="3649" y="32"/>
                    <a:pt x="3640" y="32"/>
                  </a:cubicBezTo>
                  <a:close/>
                  <a:moveTo>
                    <a:pt x="3544" y="32"/>
                  </a:moveTo>
                  <a:lnTo>
                    <a:pt x="3512" y="32"/>
                  </a:lnTo>
                  <a:cubicBezTo>
                    <a:pt x="3503" y="32"/>
                    <a:pt x="3496" y="24"/>
                    <a:pt x="3496" y="16"/>
                  </a:cubicBezTo>
                  <a:cubicBezTo>
                    <a:pt x="3496" y="7"/>
                    <a:pt x="3503" y="0"/>
                    <a:pt x="3512" y="0"/>
                  </a:cubicBezTo>
                  <a:lnTo>
                    <a:pt x="3544" y="0"/>
                  </a:lnTo>
                  <a:cubicBezTo>
                    <a:pt x="3553" y="0"/>
                    <a:pt x="3560" y="7"/>
                    <a:pt x="3560" y="16"/>
                  </a:cubicBezTo>
                  <a:cubicBezTo>
                    <a:pt x="3560" y="24"/>
                    <a:pt x="3553" y="32"/>
                    <a:pt x="3544" y="32"/>
                  </a:cubicBezTo>
                  <a:close/>
                  <a:moveTo>
                    <a:pt x="3448" y="32"/>
                  </a:moveTo>
                  <a:lnTo>
                    <a:pt x="3416" y="32"/>
                  </a:lnTo>
                  <a:cubicBezTo>
                    <a:pt x="3407" y="32"/>
                    <a:pt x="3400" y="24"/>
                    <a:pt x="3400" y="16"/>
                  </a:cubicBezTo>
                  <a:cubicBezTo>
                    <a:pt x="3400" y="7"/>
                    <a:pt x="3407" y="0"/>
                    <a:pt x="3416" y="0"/>
                  </a:cubicBezTo>
                  <a:lnTo>
                    <a:pt x="3448" y="0"/>
                  </a:lnTo>
                  <a:cubicBezTo>
                    <a:pt x="3457" y="0"/>
                    <a:pt x="3464" y="7"/>
                    <a:pt x="3464" y="16"/>
                  </a:cubicBezTo>
                  <a:cubicBezTo>
                    <a:pt x="3464" y="24"/>
                    <a:pt x="3457" y="32"/>
                    <a:pt x="3448" y="32"/>
                  </a:cubicBezTo>
                  <a:close/>
                  <a:moveTo>
                    <a:pt x="3352" y="32"/>
                  </a:moveTo>
                  <a:lnTo>
                    <a:pt x="3320" y="32"/>
                  </a:lnTo>
                  <a:cubicBezTo>
                    <a:pt x="3311" y="32"/>
                    <a:pt x="3304" y="24"/>
                    <a:pt x="3304" y="16"/>
                  </a:cubicBezTo>
                  <a:cubicBezTo>
                    <a:pt x="3304" y="7"/>
                    <a:pt x="3311" y="0"/>
                    <a:pt x="3320" y="0"/>
                  </a:cubicBezTo>
                  <a:lnTo>
                    <a:pt x="3352" y="0"/>
                  </a:lnTo>
                  <a:cubicBezTo>
                    <a:pt x="3361" y="0"/>
                    <a:pt x="3368" y="7"/>
                    <a:pt x="3368" y="16"/>
                  </a:cubicBezTo>
                  <a:cubicBezTo>
                    <a:pt x="3368" y="24"/>
                    <a:pt x="3361" y="32"/>
                    <a:pt x="3352" y="32"/>
                  </a:cubicBezTo>
                  <a:close/>
                  <a:moveTo>
                    <a:pt x="3256" y="32"/>
                  </a:moveTo>
                  <a:lnTo>
                    <a:pt x="3224" y="32"/>
                  </a:lnTo>
                  <a:cubicBezTo>
                    <a:pt x="3215" y="32"/>
                    <a:pt x="3208" y="24"/>
                    <a:pt x="3208" y="16"/>
                  </a:cubicBezTo>
                  <a:cubicBezTo>
                    <a:pt x="3208" y="7"/>
                    <a:pt x="3215" y="0"/>
                    <a:pt x="3224" y="0"/>
                  </a:cubicBezTo>
                  <a:lnTo>
                    <a:pt x="3256" y="0"/>
                  </a:lnTo>
                  <a:cubicBezTo>
                    <a:pt x="3265" y="0"/>
                    <a:pt x="3272" y="7"/>
                    <a:pt x="3272" y="16"/>
                  </a:cubicBezTo>
                  <a:cubicBezTo>
                    <a:pt x="3272" y="24"/>
                    <a:pt x="3265" y="32"/>
                    <a:pt x="3256" y="32"/>
                  </a:cubicBezTo>
                  <a:close/>
                  <a:moveTo>
                    <a:pt x="3160" y="32"/>
                  </a:moveTo>
                  <a:lnTo>
                    <a:pt x="3128" y="32"/>
                  </a:lnTo>
                  <a:cubicBezTo>
                    <a:pt x="3119" y="32"/>
                    <a:pt x="3112" y="24"/>
                    <a:pt x="3112" y="16"/>
                  </a:cubicBezTo>
                  <a:cubicBezTo>
                    <a:pt x="3112" y="7"/>
                    <a:pt x="3119" y="0"/>
                    <a:pt x="3128" y="0"/>
                  </a:cubicBezTo>
                  <a:lnTo>
                    <a:pt x="3160" y="0"/>
                  </a:lnTo>
                  <a:cubicBezTo>
                    <a:pt x="3169" y="0"/>
                    <a:pt x="3176" y="7"/>
                    <a:pt x="3176" y="16"/>
                  </a:cubicBezTo>
                  <a:cubicBezTo>
                    <a:pt x="3176" y="24"/>
                    <a:pt x="3169" y="32"/>
                    <a:pt x="3160" y="32"/>
                  </a:cubicBezTo>
                  <a:close/>
                  <a:moveTo>
                    <a:pt x="3064" y="32"/>
                  </a:moveTo>
                  <a:lnTo>
                    <a:pt x="3032" y="32"/>
                  </a:lnTo>
                  <a:cubicBezTo>
                    <a:pt x="3023" y="32"/>
                    <a:pt x="3016" y="24"/>
                    <a:pt x="3016" y="16"/>
                  </a:cubicBezTo>
                  <a:cubicBezTo>
                    <a:pt x="3016" y="7"/>
                    <a:pt x="3023" y="0"/>
                    <a:pt x="3032" y="0"/>
                  </a:cubicBezTo>
                  <a:lnTo>
                    <a:pt x="3064" y="0"/>
                  </a:lnTo>
                  <a:cubicBezTo>
                    <a:pt x="3073" y="0"/>
                    <a:pt x="3080" y="7"/>
                    <a:pt x="3080" y="16"/>
                  </a:cubicBezTo>
                  <a:cubicBezTo>
                    <a:pt x="3080" y="24"/>
                    <a:pt x="3073" y="32"/>
                    <a:pt x="3064" y="32"/>
                  </a:cubicBezTo>
                  <a:close/>
                  <a:moveTo>
                    <a:pt x="2968" y="32"/>
                  </a:moveTo>
                  <a:lnTo>
                    <a:pt x="2936" y="32"/>
                  </a:lnTo>
                  <a:cubicBezTo>
                    <a:pt x="2927" y="32"/>
                    <a:pt x="2920" y="24"/>
                    <a:pt x="2920" y="16"/>
                  </a:cubicBezTo>
                  <a:cubicBezTo>
                    <a:pt x="2920" y="7"/>
                    <a:pt x="2927" y="0"/>
                    <a:pt x="2936" y="0"/>
                  </a:cubicBezTo>
                  <a:lnTo>
                    <a:pt x="2968" y="0"/>
                  </a:lnTo>
                  <a:cubicBezTo>
                    <a:pt x="2977" y="0"/>
                    <a:pt x="2984" y="7"/>
                    <a:pt x="2984" y="16"/>
                  </a:cubicBezTo>
                  <a:cubicBezTo>
                    <a:pt x="2984" y="24"/>
                    <a:pt x="2977" y="32"/>
                    <a:pt x="2968" y="32"/>
                  </a:cubicBezTo>
                  <a:close/>
                  <a:moveTo>
                    <a:pt x="2872" y="32"/>
                  </a:moveTo>
                  <a:lnTo>
                    <a:pt x="2840" y="32"/>
                  </a:lnTo>
                  <a:cubicBezTo>
                    <a:pt x="2831" y="32"/>
                    <a:pt x="2824" y="24"/>
                    <a:pt x="2824" y="16"/>
                  </a:cubicBezTo>
                  <a:cubicBezTo>
                    <a:pt x="2824" y="7"/>
                    <a:pt x="2831" y="0"/>
                    <a:pt x="2840" y="0"/>
                  </a:cubicBezTo>
                  <a:lnTo>
                    <a:pt x="2872" y="0"/>
                  </a:lnTo>
                  <a:cubicBezTo>
                    <a:pt x="2881" y="0"/>
                    <a:pt x="2888" y="7"/>
                    <a:pt x="2888" y="16"/>
                  </a:cubicBezTo>
                  <a:cubicBezTo>
                    <a:pt x="2888" y="24"/>
                    <a:pt x="2881" y="32"/>
                    <a:pt x="2872" y="32"/>
                  </a:cubicBezTo>
                  <a:close/>
                  <a:moveTo>
                    <a:pt x="2776" y="32"/>
                  </a:moveTo>
                  <a:lnTo>
                    <a:pt x="2744" y="32"/>
                  </a:lnTo>
                  <a:cubicBezTo>
                    <a:pt x="2735" y="32"/>
                    <a:pt x="2728" y="24"/>
                    <a:pt x="2728" y="16"/>
                  </a:cubicBezTo>
                  <a:cubicBezTo>
                    <a:pt x="2728" y="7"/>
                    <a:pt x="2735" y="0"/>
                    <a:pt x="2744" y="0"/>
                  </a:cubicBezTo>
                  <a:lnTo>
                    <a:pt x="2776" y="0"/>
                  </a:lnTo>
                  <a:cubicBezTo>
                    <a:pt x="2785" y="0"/>
                    <a:pt x="2792" y="7"/>
                    <a:pt x="2792" y="16"/>
                  </a:cubicBezTo>
                  <a:cubicBezTo>
                    <a:pt x="2792" y="24"/>
                    <a:pt x="2785" y="32"/>
                    <a:pt x="2776" y="32"/>
                  </a:cubicBezTo>
                  <a:close/>
                  <a:moveTo>
                    <a:pt x="2680" y="32"/>
                  </a:moveTo>
                  <a:lnTo>
                    <a:pt x="2648" y="32"/>
                  </a:lnTo>
                  <a:cubicBezTo>
                    <a:pt x="2639" y="32"/>
                    <a:pt x="2632" y="24"/>
                    <a:pt x="2632" y="16"/>
                  </a:cubicBezTo>
                  <a:cubicBezTo>
                    <a:pt x="2632" y="7"/>
                    <a:pt x="2639" y="0"/>
                    <a:pt x="2648" y="0"/>
                  </a:cubicBezTo>
                  <a:lnTo>
                    <a:pt x="2680" y="0"/>
                  </a:lnTo>
                  <a:cubicBezTo>
                    <a:pt x="2689" y="0"/>
                    <a:pt x="2696" y="7"/>
                    <a:pt x="2696" y="16"/>
                  </a:cubicBezTo>
                  <a:cubicBezTo>
                    <a:pt x="2696" y="24"/>
                    <a:pt x="2689" y="32"/>
                    <a:pt x="2680" y="32"/>
                  </a:cubicBezTo>
                  <a:close/>
                  <a:moveTo>
                    <a:pt x="2584" y="32"/>
                  </a:moveTo>
                  <a:lnTo>
                    <a:pt x="2552" y="32"/>
                  </a:lnTo>
                  <a:cubicBezTo>
                    <a:pt x="2543" y="32"/>
                    <a:pt x="2536" y="24"/>
                    <a:pt x="2536" y="16"/>
                  </a:cubicBezTo>
                  <a:cubicBezTo>
                    <a:pt x="2536" y="7"/>
                    <a:pt x="2543" y="0"/>
                    <a:pt x="2552" y="0"/>
                  </a:cubicBezTo>
                  <a:lnTo>
                    <a:pt x="2584" y="0"/>
                  </a:lnTo>
                  <a:cubicBezTo>
                    <a:pt x="2593" y="0"/>
                    <a:pt x="2600" y="7"/>
                    <a:pt x="2600" y="16"/>
                  </a:cubicBezTo>
                  <a:cubicBezTo>
                    <a:pt x="2600" y="24"/>
                    <a:pt x="2593" y="32"/>
                    <a:pt x="2584" y="32"/>
                  </a:cubicBezTo>
                  <a:close/>
                  <a:moveTo>
                    <a:pt x="2488" y="32"/>
                  </a:moveTo>
                  <a:lnTo>
                    <a:pt x="2456" y="32"/>
                  </a:lnTo>
                  <a:cubicBezTo>
                    <a:pt x="2447" y="32"/>
                    <a:pt x="2440" y="24"/>
                    <a:pt x="2440" y="16"/>
                  </a:cubicBezTo>
                  <a:cubicBezTo>
                    <a:pt x="2440" y="7"/>
                    <a:pt x="2447" y="0"/>
                    <a:pt x="2456" y="0"/>
                  </a:cubicBezTo>
                  <a:lnTo>
                    <a:pt x="2488" y="0"/>
                  </a:lnTo>
                  <a:cubicBezTo>
                    <a:pt x="2497" y="0"/>
                    <a:pt x="2504" y="7"/>
                    <a:pt x="2504" y="16"/>
                  </a:cubicBezTo>
                  <a:cubicBezTo>
                    <a:pt x="2504" y="24"/>
                    <a:pt x="2497" y="32"/>
                    <a:pt x="2488" y="32"/>
                  </a:cubicBezTo>
                  <a:close/>
                  <a:moveTo>
                    <a:pt x="2392" y="32"/>
                  </a:moveTo>
                  <a:lnTo>
                    <a:pt x="2360" y="32"/>
                  </a:lnTo>
                  <a:cubicBezTo>
                    <a:pt x="2351" y="32"/>
                    <a:pt x="2344" y="24"/>
                    <a:pt x="2344" y="16"/>
                  </a:cubicBezTo>
                  <a:cubicBezTo>
                    <a:pt x="2344" y="7"/>
                    <a:pt x="2351" y="0"/>
                    <a:pt x="2360" y="0"/>
                  </a:cubicBezTo>
                  <a:lnTo>
                    <a:pt x="2392" y="0"/>
                  </a:lnTo>
                  <a:cubicBezTo>
                    <a:pt x="2401" y="0"/>
                    <a:pt x="2408" y="7"/>
                    <a:pt x="2408" y="16"/>
                  </a:cubicBezTo>
                  <a:cubicBezTo>
                    <a:pt x="2408" y="24"/>
                    <a:pt x="2401" y="32"/>
                    <a:pt x="2392" y="32"/>
                  </a:cubicBezTo>
                  <a:close/>
                  <a:moveTo>
                    <a:pt x="2296" y="32"/>
                  </a:moveTo>
                  <a:lnTo>
                    <a:pt x="2264" y="32"/>
                  </a:lnTo>
                  <a:cubicBezTo>
                    <a:pt x="2255" y="32"/>
                    <a:pt x="2248" y="24"/>
                    <a:pt x="2248" y="16"/>
                  </a:cubicBezTo>
                  <a:cubicBezTo>
                    <a:pt x="2248" y="7"/>
                    <a:pt x="2255" y="0"/>
                    <a:pt x="2264" y="0"/>
                  </a:cubicBezTo>
                  <a:lnTo>
                    <a:pt x="2296" y="0"/>
                  </a:lnTo>
                  <a:cubicBezTo>
                    <a:pt x="2305" y="0"/>
                    <a:pt x="2312" y="7"/>
                    <a:pt x="2312" y="16"/>
                  </a:cubicBezTo>
                  <a:cubicBezTo>
                    <a:pt x="2312" y="24"/>
                    <a:pt x="2305" y="32"/>
                    <a:pt x="2296" y="32"/>
                  </a:cubicBezTo>
                  <a:close/>
                  <a:moveTo>
                    <a:pt x="2200" y="32"/>
                  </a:moveTo>
                  <a:lnTo>
                    <a:pt x="2168" y="32"/>
                  </a:lnTo>
                  <a:cubicBezTo>
                    <a:pt x="2159" y="32"/>
                    <a:pt x="2152" y="24"/>
                    <a:pt x="2152" y="16"/>
                  </a:cubicBezTo>
                  <a:cubicBezTo>
                    <a:pt x="2152" y="7"/>
                    <a:pt x="2159" y="0"/>
                    <a:pt x="2168" y="0"/>
                  </a:cubicBezTo>
                  <a:lnTo>
                    <a:pt x="2200" y="0"/>
                  </a:lnTo>
                  <a:cubicBezTo>
                    <a:pt x="2209" y="0"/>
                    <a:pt x="2216" y="7"/>
                    <a:pt x="2216" y="16"/>
                  </a:cubicBezTo>
                  <a:cubicBezTo>
                    <a:pt x="2216" y="24"/>
                    <a:pt x="2209" y="32"/>
                    <a:pt x="2200" y="32"/>
                  </a:cubicBezTo>
                  <a:close/>
                  <a:moveTo>
                    <a:pt x="2104" y="32"/>
                  </a:moveTo>
                  <a:lnTo>
                    <a:pt x="2072" y="32"/>
                  </a:lnTo>
                  <a:cubicBezTo>
                    <a:pt x="2063" y="32"/>
                    <a:pt x="2056" y="24"/>
                    <a:pt x="2056" y="16"/>
                  </a:cubicBezTo>
                  <a:cubicBezTo>
                    <a:pt x="2056" y="7"/>
                    <a:pt x="2063" y="0"/>
                    <a:pt x="2072" y="0"/>
                  </a:cubicBezTo>
                  <a:lnTo>
                    <a:pt x="2104" y="0"/>
                  </a:lnTo>
                  <a:cubicBezTo>
                    <a:pt x="2113" y="0"/>
                    <a:pt x="2120" y="7"/>
                    <a:pt x="2120" y="16"/>
                  </a:cubicBezTo>
                  <a:cubicBezTo>
                    <a:pt x="2120" y="24"/>
                    <a:pt x="2113" y="32"/>
                    <a:pt x="2104" y="32"/>
                  </a:cubicBezTo>
                  <a:close/>
                  <a:moveTo>
                    <a:pt x="2008" y="32"/>
                  </a:moveTo>
                  <a:lnTo>
                    <a:pt x="1976" y="32"/>
                  </a:lnTo>
                  <a:cubicBezTo>
                    <a:pt x="1967" y="32"/>
                    <a:pt x="1960" y="24"/>
                    <a:pt x="1960" y="16"/>
                  </a:cubicBezTo>
                  <a:cubicBezTo>
                    <a:pt x="1960" y="7"/>
                    <a:pt x="1967" y="0"/>
                    <a:pt x="1976" y="0"/>
                  </a:cubicBezTo>
                  <a:lnTo>
                    <a:pt x="2008" y="0"/>
                  </a:lnTo>
                  <a:cubicBezTo>
                    <a:pt x="2017" y="0"/>
                    <a:pt x="2024" y="7"/>
                    <a:pt x="2024" y="16"/>
                  </a:cubicBezTo>
                  <a:cubicBezTo>
                    <a:pt x="2024" y="24"/>
                    <a:pt x="2017" y="32"/>
                    <a:pt x="2008" y="32"/>
                  </a:cubicBezTo>
                  <a:close/>
                  <a:moveTo>
                    <a:pt x="1912" y="32"/>
                  </a:moveTo>
                  <a:lnTo>
                    <a:pt x="1880" y="32"/>
                  </a:lnTo>
                  <a:cubicBezTo>
                    <a:pt x="1871" y="32"/>
                    <a:pt x="1864" y="24"/>
                    <a:pt x="1864" y="16"/>
                  </a:cubicBezTo>
                  <a:cubicBezTo>
                    <a:pt x="1864" y="7"/>
                    <a:pt x="1871" y="0"/>
                    <a:pt x="1880" y="0"/>
                  </a:cubicBezTo>
                  <a:lnTo>
                    <a:pt x="1912" y="0"/>
                  </a:lnTo>
                  <a:cubicBezTo>
                    <a:pt x="1921" y="0"/>
                    <a:pt x="1928" y="7"/>
                    <a:pt x="1928" y="16"/>
                  </a:cubicBezTo>
                  <a:cubicBezTo>
                    <a:pt x="1928" y="24"/>
                    <a:pt x="1921" y="32"/>
                    <a:pt x="1912" y="32"/>
                  </a:cubicBezTo>
                  <a:close/>
                  <a:moveTo>
                    <a:pt x="1816" y="32"/>
                  </a:moveTo>
                  <a:lnTo>
                    <a:pt x="1784" y="32"/>
                  </a:lnTo>
                  <a:cubicBezTo>
                    <a:pt x="1775" y="32"/>
                    <a:pt x="1768" y="24"/>
                    <a:pt x="1768" y="16"/>
                  </a:cubicBezTo>
                  <a:cubicBezTo>
                    <a:pt x="1768" y="7"/>
                    <a:pt x="1775" y="0"/>
                    <a:pt x="1784" y="0"/>
                  </a:cubicBezTo>
                  <a:lnTo>
                    <a:pt x="1816" y="0"/>
                  </a:lnTo>
                  <a:cubicBezTo>
                    <a:pt x="1825" y="0"/>
                    <a:pt x="1832" y="7"/>
                    <a:pt x="1832" y="16"/>
                  </a:cubicBezTo>
                  <a:cubicBezTo>
                    <a:pt x="1832" y="24"/>
                    <a:pt x="1825" y="32"/>
                    <a:pt x="1816" y="32"/>
                  </a:cubicBezTo>
                  <a:close/>
                  <a:moveTo>
                    <a:pt x="1720" y="32"/>
                  </a:moveTo>
                  <a:lnTo>
                    <a:pt x="1688" y="32"/>
                  </a:lnTo>
                  <a:cubicBezTo>
                    <a:pt x="1679" y="32"/>
                    <a:pt x="1672" y="24"/>
                    <a:pt x="1672" y="16"/>
                  </a:cubicBezTo>
                  <a:cubicBezTo>
                    <a:pt x="1672" y="7"/>
                    <a:pt x="1679" y="0"/>
                    <a:pt x="1688" y="0"/>
                  </a:cubicBezTo>
                  <a:lnTo>
                    <a:pt x="1720" y="0"/>
                  </a:lnTo>
                  <a:cubicBezTo>
                    <a:pt x="1729" y="0"/>
                    <a:pt x="1736" y="7"/>
                    <a:pt x="1736" y="16"/>
                  </a:cubicBezTo>
                  <a:cubicBezTo>
                    <a:pt x="1736" y="24"/>
                    <a:pt x="1729" y="32"/>
                    <a:pt x="1720" y="32"/>
                  </a:cubicBezTo>
                  <a:close/>
                  <a:moveTo>
                    <a:pt x="1624" y="32"/>
                  </a:moveTo>
                  <a:lnTo>
                    <a:pt x="1592" y="32"/>
                  </a:lnTo>
                  <a:cubicBezTo>
                    <a:pt x="1583" y="32"/>
                    <a:pt x="1576" y="24"/>
                    <a:pt x="1576" y="16"/>
                  </a:cubicBezTo>
                  <a:cubicBezTo>
                    <a:pt x="1576" y="7"/>
                    <a:pt x="1583" y="0"/>
                    <a:pt x="1592" y="0"/>
                  </a:cubicBezTo>
                  <a:lnTo>
                    <a:pt x="1624" y="0"/>
                  </a:lnTo>
                  <a:cubicBezTo>
                    <a:pt x="1633" y="0"/>
                    <a:pt x="1640" y="7"/>
                    <a:pt x="1640" y="16"/>
                  </a:cubicBezTo>
                  <a:cubicBezTo>
                    <a:pt x="1640" y="24"/>
                    <a:pt x="1633" y="32"/>
                    <a:pt x="1624" y="32"/>
                  </a:cubicBezTo>
                  <a:close/>
                  <a:moveTo>
                    <a:pt x="1528" y="32"/>
                  </a:moveTo>
                  <a:lnTo>
                    <a:pt x="1496" y="32"/>
                  </a:lnTo>
                  <a:cubicBezTo>
                    <a:pt x="1487" y="32"/>
                    <a:pt x="1480" y="24"/>
                    <a:pt x="1480" y="16"/>
                  </a:cubicBezTo>
                  <a:cubicBezTo>
                    <a:pt x="1480" y="7"/>
                    <a:pt x="1487" y="0"/>
                    <a:pt x="1496" y="0"/>
                  </a:cubicBezTo>
                  <a:lnTo>
                    <a:pt x="1528" y="0"/>
                  </a:lnTo>
                  <a:cubicBezTo>
                    <a:pt x="1537" y="0"/>
                    <a:pt x="1544" y="7"/>
                    <a:pt x="1544" y="16"/>
                  </a:cubicBezTo>
                  <a:cubicBezTo>
                    <a:pt x="1544" y="24"/>
                    <a:pt x="1537" y="32"/>
                    <a:pt x="1528" y="32"/>
                  </a:cubicBezTo>
                  <a:close/>
                  <a:moveTo>
                    <a:pt x="1432" y="32"/>
                  </a:moveTo>
                  <a:lnTo>
                    <a:pt x="1400" y="32"/>
                  </a:lnTo>
                  <a:cubicBezTo>
                    <a:pt x="1391" y="32"/>
                    <a:pt x="1384" y="24"/>
                    <a:pt x="1384" y="16"/>
                  </a:cubicBezTo>
                  <a:cubicBezTo>
                    <a:pt x="1384" y="7"/>
                    <a:pt x="1391" y="0"/>
                    <a:pt x="1400" y="0"/>
                  </a:cubicBezTo>
                  <a:lnTo>
                    <a:pt x="1432" y="0"/>
                  </a:lnTo>
                  <a:cubicBezTo>
                    <a:pt x="1441" y="0"/>
                    <a:pt x="1448" y="7"/>
                    <a:pt x="1448" y="16"/>
                  </a:cubicBezTo>
                  <a:cubicBezTo>
                    <a:pt x="1448" y="24"/>
                    <a:pt x="1441" y="32"/>
                    <a:pt x="1432" y="32"/>
                  </a:cubicBezTo>
                  <a:close/>
                  <a:moveTo>
                    <a:pt x="1336" y="32"/>
                  </a:moveTo>
                  <a:lnTo>
                    <a:pt x="1304" y="32"/>
                  </a:lnTo>
                  <a:cubicBezTo>
                    <a:pt x="1295" y="32"/>
                    <a:pt x="1288" y="24"/>
                    <a:pt x="1288" y="16"/>
                  </a:cubicBezTo>
                  <a:cubicBezTo>
                    <a:pt x="1288" y="7"/>
                    <a:pt x="1295" y="0"/>
                    <a:pt x="1304" y="0"/>
                  </a:cubicBezTo>
                  <a:lnTo>
                    <a:pt x="1336" y="0"/>
                  </a:lnTo>
                  <a:cubicBezTo>
                    <a:pt x="1345" y="0"/>
                    <a:pt x="1352" y="7"/>
                    <a:pt x="1352" y="16"/>
                  </a:cubicBezTo>
                  <a:cubicBezTo>
                    <a:pt x="1352" y="24"/>
                    <a:pt x="1345" y="32"/>
                    <a:pt x="1336" y="32"/>
                  </a:cubicBezTo>
                  <a:close/>
                  <a:moveTo>
                    <a:pt x="1240" y="32"/>
                  </a:moveTo>
                  <a:lnTo>
                    <a:pt x="1208" y="32"/>
                  </a:lnTo>
                  <a:cubicBezTo>
                    <a:pt x="1199" y="32"/>
                    <a:pt x="1192" y="24"/>
                    <a:pt x="1192" y="16"/>
                  </a:cubicBezTo>
                  <a:cubicBezTo>
                    <a:pt x="1192" y="7"/>
                    <a:pt x="1199" y="0"/>
                    <a:pt x="1208" y="0"/>
                  </a:cubicBezTo>
                  <a:lnTo>
                    <a:pt x="1240" y="0"/>
                  </a:lnTo>
                  <a:cubicBezTo>
                    <a:pt x="1249" y="0"/>
                    <a:pt x="1256" y="7"/>
                    <a:pt x="1256" y="16"/>
                  </a:cubicBezTo>
                  <a:cubicBezTo>
                    <a:pt x="1256" y="24"/>
                    <a:pt x="1249" y="32"/>
                    <a:pt x="1240" y="32"/>
                  </a:cubicBezTo>
                  <a:close/>
                  <a:moveTo>
                    <a:pt x="1144" y="32"/>
                  </a:moveTo>
                  <a:lnTo>
                    <a:pt x="1112" y="32"/>
                  </a:lnTo>
                  <a:cubicBezTo>
                    <a:pt x="1103" y="32"/>
                    <a:pt x="1096" y="24"/>
                    <a:pt x="1096" y="16"/>
                  </a:cubicBezTo>
                  <a:cubicBezTo>
                    <a:pt x="1096" y="7"/>
                    <a:pt x="1103" y="0"/>
                    <a:pt x="1112" y="0"/>
                  </a:cubicBezTo>
                  <a:lnTo>
                    <a:pt x="1144" y="0"/>
                  </a:lnTo>
                  <a:cubicBezTo>
                    <a:pt x="1153" y="0"/>
                    <a:pt x="1160" y="7"/>
                    <a:pt x="1160" y="16"/>
                  </a:cubicBezTo>
                  <a:cubicBezTo>
                    <a:pt x="1160" y="24"/>
                    <a:pt x="1153" y="32"/>
                    <a:pt x="1144" y="32"/>
                  </a:cubicBezTo>
                  <a:close/>
                  <a:moveTo>
                    <a:pt x="1048" y="32"/>
                  </a:moveTo>
                  <a:lnTo>
                    <a:pt x="1016" y="32"/>
                  </a:lnTo>
                  <a:cubicBezTo>
                    <a:pt x="1007" y="32"/>
                    <a:pt x="1000" y="24"/>
                    <a:pt x="1000" y="16"/>
                  </a:cubicBezTo>
                  <a:cubicBezTo>
                    <a:pt x="1000" y="7"/>
                    <a:pt x="1007" y="0"/>
                    <a:pt x="1016" y="0"/>
                  </a:cubicBezTo>
                  <a:lnTo>
                    <a:pt x="1048" y="0"/>
                  </a:lnTo>
                  <a:cubicBezTo>
                    <a:pt x="1057" y="0"/>
                    <a:pt x="1064" y="7"/>
                    <a:pt x="1064" y="16"/>
                  </a:cubicBezTo>
                  <a:cubicBezTo>
                    <a:pt x="1064" y="24"/>
                    <a:pt x="1057" y="32"/>
                    <a:pt x="1048" y="32"/>
                  </a:cubicBezTo>
                  <a:close/>
                  <a:moveTo>
                    <a:pt x="952" y="32"/>
                  </a:moveTo>
                  <a:lnTo>
                    <a:pt x="920" y="32"/>
                  </a:lnTo>
                  <a:cubicBezTo>
                    <a:pt x="911" y="32"/>
                    <a:pt x="904" y="24"/>
                    <a:pt x="904" y="16"/>
                  </a:cubicBezTo>
                  <a:cubicBezTo>
                    <a:pt x="904" y="7"/>
                    <a:pt x="911" y="0"/>
                    <a:pt x="920" y="0"/>
                  </a:cubicBezTo>
                  <a:lnTo>
                    <a:pt x="952" y="0"/>
                  </a:lnTo>
                  <a:cubicBezTo>
                    <a:pt x="961" y="0"/>
                    <a:pt x="968" y="7"/>
                    <a:pt x="968" y="16"/>
                  </a:cubicBezTo>
                  <a:cubicBezTo>
                    <a:pt x="968" y="24"/>
                    <a:pt x="961" y="32"/>
                    <a:pt x="952" y="32"/>
                  </a:cubicBezTo>
                  <a:close/>
                  <a:moveTo>
                    <a:pt x="856" y="32"/>
                  </a:moveTo>
                  <a:lnTo>
                    <a:pt x="824" y="32"/>
                  </a:lnTo>
                  <a:cubicBezTo>
                    <a:pt x="815" y="32"/>
                    <a:pt x="808" y="24"/>
                    <a:pt x="808" y="16"/>
                  </a:cubicBezTo>
                  <a:cubicBezTo>
                    <a:pt x="808" y="7"/>
                    <a:pt x="815" y="0"/>
                    <a:pt x="824" y="0"/>
                  </a:cubicBezTo>
                  <a:lnTo>
                    <a:pt x="856" y="0"/>
                  </a:lnTo>
                  <a:cubicBezTo>
                    <a:pt x="865" y="0"/>
                    <a:pt x="872" y="7"/>
                    <a:pt x="872" y="16"/>
                  </a:cubicBezTo>
                  <a:cubicBezTo>
                    <a:pt x="872" y="24"/>
                    <a:pt x="865" y="32"/>
                    <a:pt x="856" y="32"/>
                  </a:cubicBezTo>
                  <a:close/>
                  <a:moveTo>
                    <a:pt x="760" y="32"/>
                  </a:moveTo>
                  <a:lnTo>
                    <a:pt x="728" y="32"/>
                  </a:lnTo>
                  <a:cubicBezTo>
                    <a:pt x="719" y="32"/>
                    <a:pt x="712" y="24"/>
                    <a:pt x="712" y="16"/>
                  </a:cubicBezTo>
                  <a:cubicBezTo>
                    <a:pt x="712" y="7"/>
                    <a:pt x="719" y="0"/>
                    <a:pt x="728" y="0"/>
                  </a:cubicBezTo>
                  <a:lnTo>
                    <a:pt x="760" y="0"/>
                  </a:lnTo>
                  <a:cubicBezTo>
                    <a:pt x="769" y="0"/>
                    <a:pt x="776" y="7"/>
                    <a:pt x="776" y="16"/>
                  </a:cubicBezTo>
                  <a:cubicBezTo>
                    <a:pt x="776" y="24"/>
                    <a:pt x="769" y="32"/>
                    <a:pt x="760" y="32"/>
                  </a:cubicBezTo>
                  <a:close/>
                  <a:moveTo>
                    <a:pt x="664" y="32"/>
                  </a:moveTo>
                  <a:lnTo>
                    <a:pt x="632" y="32"/>
                  </a:lnTo>
                  <a:cubicBezTo>
                    <a:pt x="623" y="32"/>
                    <a:pt x="616" y="24"/>
                    <a:pt x="616" y="16"/>
                  </a:cubicBezTo>
                  <a:cubicBezTo>
                    <a:pt x="616" y="7"/>
                    <a:pt x="623" y="0"/>
                    <a:pt x="632" y="0"/>
                  </a:cubicBezTo>
                  <a:lnTo>
                    <a:pt x="664" y="0"/>
                  </a:lnTo>
                  <a:cubicBezTo>
                    <a:pt x="673" y="0"/>
                    <a:pt x="680" y="7"/>
                    <a:pt x="680" y="16"/>
                  </a:cubicBezTo>
                  <a:cubicBezTo>
                    <a:pt x="680" y="24"/>
                    <a:pt x="673" y="32"/>
                    <a:pt x="664" y="32"/>
                  </a:cubicBezTo>
                  <a:close/>
                  <a:moveTo>
                    <a:pt x="568" y="32"/>
                  </a:moveTo>
                  <a:lnTo>
                    <a:pt x="536" y="32"/>
                  </a:lnTo>
                  <a:cubicBezTo>
                    <a:pt x="527" y="32"/>
                    <a:pt x="520" y="24"/>
                    <a:pt x="520" y="16"/>
                  </a:cubicBezTo>
                  <a:cubicBezTo>
                    <a:pt x="520" y="7"/>
                    <a:pt x="527" y="0"/>
                    <a:pt x="536" y="0"/>
                  </a:cubicBezTo>
                  <a:lnTo>
                    <a:pt x="568" y="0"/>
                  </a:lnTo>
                  <a:cubicBezTo>
                    <a:pt x="577" y="0"/>
                    <a:pt x="584" y="7"/>
                    <a:pt x="584" y="16"/>
                  </a:cubicBezTo>
                  <a:cubicBezTo>
                    <a:pt x="584" y="24"/>
                    <a:pt x="577" y="32"/>
                    <a:pt x="568" y="32"/>
                  </a:cubicBezTo>
                  <a:close/>
                  <a:moveTo>
                    <a:pt x="472" y="32"/>
                  </a:moveTo>
                  <a:lnTo>
                    <a:pt x="440" y="32"/>
                  </a:lnTo>
                  <a:cubicBezTo>
                    <a:pt x="431" y="32"/>
                    <a:pt x="424" y="24"/>
                    <a:pt x="424" y="16"/>
                  </a:cubicBezTo>
                  <a:cubicBezTo>
                    <a:pt x="424" y="7"/>
                    <a:pt x="431" y="0"/>
                    <a:pt x="440" y="0"/>
                  </a:cubicBezTo>
                  <a:lnTo>
                    <a:pt x="472" y="0"/>
                  </a:lnTo>
                  <a:cubicBezTo>
                    <a:pt x="481" y="0"/>
                    <a:pt x="488" y="7"/>
                    <a:pt x="488" y="16"/>
                  </a:cubicBezTo>
                  <a:cubicBezTo>
                    <a:pt x="488" y="24"/>
                    <a:pt x="481" y="32"/>
                    <a:pt x="472" y="32"/>
                  </a:cubicBezTo>
                  <a:close/>
                  <a:moveTo>
                    <a:pt x="376" y="32"/>
                  </a:moveTo>
                  <a:lnTo>
                    <a:pt x="344" y="32"/>
                  </a:lnTo>
                  <a:cubicBezTo>
                    <a:pt x="335" y="32"/>
                    <a:pt x="328" y="24"/>
                    <a:pt x="328" y="16"/>
                  </a:cubicBezTo>
                  <a:cubicBezTo>
                    <a:pt x="328" y="7"/>
                    <a:pt x="335" y="0"/>
                    <a:pt x="344" y="0"/>
                  </a:cubicBezTo>
                  <a:lnTo>
                    <a:pt x="376" y="0"/>
                  </a:lnTo>
                  <a:cubicBezTo>
                    <a:pt x="385" y="0"/>
                    <a:pt x="392" y="7"/>
                    <a:pt x="392" y="16"/>
                  </a:cubicBezTo>
                  <a:cubicBezTo>
                    <a:pt x="392" y="24"/>
                    <a:pt x="385" y="32"/>
                    <a:pt x="376" y="32"/>
                  </a:cubicBezTo>
                  <a:close/>
                  <a:moveTo>
                    <a:pt x="280" y="32"/>
                  </a:moveTo>
                  <a:lnTo>
                    <a:pt x="248" y="32"/>
                  </a:lnTo>
                  <a:cubicBezTo>
                    <a:pt x="239" y="32"/>
                    <a:pt x="232" y="24"/>
                    <a:pt x="232" y="16"/>
                  </a:cubicBezTo>
                  <a:cubicBezTo>
                    <a:pt x="232" y="7"/>
                    <a:pt x="239" y="0"/>
                    <a:pt x="248" y="0"/>
                  </a:cubicBezTo>
                  <a:lnTo>
                    <a:pt x="280" y="0"/>
                  </a:lnTo>
                  <a:cubicBezTo>
                    <a:pt x="289" y="0"/>
                    <a:pt x="296" y="7"/>
                    <a:pt x="296" y="16"/>
                  </a:cubicBezTo>
                  <a:cubicBezTo>
                    <a:pt x="296" y="24"/>
                    <a:pt x="289" y="32"/>
                    <a:pt x="280" y="32"/>
                  </a:cubicBezTo>
                  <a:close/>
                  <a:moveTo>
                    <a:pt x="184" y="32"/>
                  </a:moveTo>
                  <a:lnTo>
                    <a:pt x="152" y="32"/>
                  </a:lnTo>
                  <a:cubicBezTo>
                    <a:pt x="143" y="32"/>
                    <a:pt x="136" y="24"/>
                    <a:pt x="136" y="16"/>
                  </a:cubicBezTo>
                  <a:cubicBezTo>
                    <a:pt x="136" y="7"/>
                    <a:pt x="143" y="0"/>
                    <a:pt x="152" y="0"/>
                  </a:cubicBezTo>
                  <a:lnTo>
                    <a:pt x="184" y="0"/>
                  </a:lnTo>
                  <a:cubicBezTo>
                    <a:pt x="193" y="0"/>
                    <a:pt x="200" y="7"/>
                    <a:pt x="200" y="16"/>
                  </a:cubicBezTo>
                  <a:cubicBezTo>
                    <a:pt x="200" y="24"/>
                    <a:pt x="193" y="32"/>
                    <a:pt x="184" y="32"/>
                  </a:cubicBezTo>
                  <a:close/>
                  <a:moveTo>
                    <a:pt x="88" y="32"/>
                  </a:moveTo>
                  <a:lnTo>
                    <a:pt x="56" y="32"/>
                  </a:lnTo>
                  <a:cubicBezTo>
                    <a:pt x="47" y="32"/>
                    <a:pt x="40" y="24"/>
                    <a:pt x="40" y="16"/>
                  </a:cubicBezTo>
                  <a:cubicBezTo>
                    <a:pt x="40" y="7"/>
                    <a:pt x="47" y="0"/>
                    <a:pt x="56" y="0"/>
                  </a:cubicBezTo>
                  <a:lnTo>
                    <a:pt x="88" y="0"/>
                  </a:lnTo>
                  <a:cubicBezTo>
                    <a:pt x="97" y="0"/>
                    <a:pt x="104" y="7"/>
                    <a:pt x="104" y="16"/>
                  </a:cubicBezTo>
                  <a:cubicBezTo>
                    <a:pt x="104" y="24"/>
                    <a:pt x="97" y="32"/>
                    <a:pt x="88" y="32"/>
                  </a:cubicBezTo>
                  <a:close/>
                </a:path>
              </a:pathLst>
            </a:custGeom>
            <a:solidFill>
              <a:srgbClr val="00B0F0"/>
            </a:solidFill>
            <a:ln w="0" cap="flat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69">
              <a:extLst>
                <a:ext uri="{FF2B5EF4-FFF2-40B4-BE49-F238E27FC236}">
                  <a16:creationId xmlns:a16="http://schemas.microsoft.com/office/drawing/2014/main" id="{3599B4B8-2E07-434A-85C5-FB73CFC1F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9" y="2335"/>
              <a:ext cx="1044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0" i="0" u="none" strike="noStrike" cap="none" normalizeH="0" baseline="0">
                  <a:ln>
                    <a:noFill/>
                  </a:ln>
                  <a:solidFill>
                    <a:srgbClr val="00B0F0"/>
                  </a:solidFill>
                  <a:effectLst/>
                  <a:latin typeface="Calibri" panose="020F0502020204030204" pitchFamily="34" charset="0"/>
                </a:rPr>
                <a:t>EZG Wings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6C7C8CE-C681-47CB-8679-FEF60667F46C}"/>
              </a:ext>
            </a:extLst>
          </p:cNvPr>
          <p:cNvGrpSpPr/>
          <p:nvPr/>
        </p:nvGrpSpPr>
        <p:grpSpPr>
          <a:xfrm>
            <a:off x="162702" y="2949984"/>
            <a:ext cx="12574499" cy="13711827"/>
            <a:chOff x="162702" y="3092071"/>
            <a:chExt cx="12574499" cy="13569740"/>
          </a:xfrm>
        </p:grpSpPr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6F4B06C9-101F-41EC-93DC-7DD86416609D}"/>
                </a:ext>
              </a:extLst>
            </p:cNvPr>
            <p:cNvSpPr/>
            <p:nvPr/>
          </p:nvSpPr>
          <p:spPr>
            <a:xfrm>
              <a:off x="162702" y="3092071"/>
              <a:ext cx="12574499" cy="13569740"/>
            </a:xfrm>
            <a:prstGeom prst="roundRect">
              <a:avLst>
                <a:gd name="adj" fmla="val 7256"/>
              </a:avLst>
            </a:prstGeom>
            <a:solidFill>
              <a:srgbClr val="FFFFFF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5670" dirty="0"/>
            </a:p>
          </p:txBody>
        </p:sp>
        <p:pic>
          <p:nvPicPr>
            <p:cNvPr id="106" name="picture">
              <a:extLst>
                <a:ext uri="{FF2B5EF4-FFF2-40B4-BE49-F238E27FC236}">
                  <a16:creationId xmlns:a16="http://schemas.microsoft.com/office/drawing/2014/main" id="{B89B58D5-7FB1-41BB-9A50-CB429AFA82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87" r="3713"/>
            <a:stretch/>
          </p:blipFill>
          <p:spPr>
            <a:xfrm rot="10800000" flipH="1" flipV="1">
              <a:off x="7088723" y="10246334"/>
              <a:ext cx="5336082" cy="4526480"/>
            </a:xfrm>
            <a:prstGeom prst="roundRect">
              <a:avLst/>
            </a:prstGeom>
          </p:spPr>
        </p:pic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39FDB95-AD05-44C3-9259-07E38E2CAD0E}"/>
                </a:ext>
              </a:extLst>
            </p:cNvPr>
            <p:cNvSpPr/>
            <p:nvPr/>
          </p:nvSpPr>
          <p:spPr>
            <a:xfrm>
              <a:off x="517480" y="10100187"/>
              <a:ext cx="6571243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CA" sz="3600" dirty="0"/>
                <a:t>Structure of Prototype: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Electrodes connect via snap leads to wings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Wings carry signals from electrodes and use magnetic connectors to interface with hub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Hub contains electronics that process and transmit signal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endParaRPr lang="en-CA" sz="3600" dirty="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64FED0D0-2FE4-410E-8581-0EB2ABDE5FCD}"/>
                </a:ext>
              </a:extLst>
            </p:cNvPr>
            <p:cNvSpPr/>
            <p:nvPr/>
          </p:nvSpPr>
          <p:spPr>
            <a:xfrm>
              <a:off x="517480" y="15156619"/>
              <a:ext cx="1152494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Bias ear clip connects onto hub with jack to power bias driven CMR</a:t>
              </a:r>
              <a:endParaRPr lang="en-US" sz="3600" dirty="0"/>
            </a:p>
          </p:txBody>
        </p:sp>
        <p:sp>
          <p:nvSpPr>
            <p:cNvPr id="109" name="Rectangle 34">
              <a:extLst>
                <a:ext uri="{FF2B5EF4-FFF2-40B4-BE49-F238E27FC236}">
                  <a16:creationId xmlns:a16="http://schemas.microsoft.com/office/drawing/2014/main" id="{6ACC6BF4-D43A-4B61-B6BC-00CB6FB5D311}"/>
                </a:ext>
              </a:extLst>
            </p:cNvPr>
            <p:cNvSpPr/>
            <p:nvPr/>
          </p:nvSpPr>
          <p:spPr>
            <a:xfrm>
              <a:off x="418840" y="3335594"/>
              <a:ext cx="12258474" cy="674030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r>
                <a:rPr lang="en-US" sz="4000" b="1" dirty="0"/>
                <a:t>The EZG: An EEG Made Easy</a:t>
              </a:r>
              <a:endParaRPr lang="en-US" dirty="0"/>
            </a:p>
            <a:p>
              <a:r>
                <a:rPr lang="en-US" sz="3600" dirty="0"/>
                <a:t>Affordable EEG designed for research groups and commercial users wanting to see their thoughts in action.</a:t>
              </a:r>
            </a:p>
            <a:p>
              <a:r>
                <a:rPr lang="en-US" sz="3600" dirty="0"/>
                <a:t>Proof of Concept: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600" dirty="0"/>
                <a:t>Collects simulated brain signals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Signals are displayed via user interface on computer</a:t>
              </a:r>
            </a:p>
            <a:p>
              <a:r>
                <a:rPr lang="en-CA" sz="3600" dirty="0"/>
                <a:t>Prototype: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Picks up brain signals from frontal lobe via electrodes on forehead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Signals sent securely and wirelessly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CA" sz="3600" dirty="0"/>
                <a:t>Entire lightweight EZG sticks to forehead with hypoallergenic adhesive</a:t>
              </a: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124FC5F4-62D5-4D25-9DEE-44EBD95CC628}"/>
              </a:ext>
            </a:extLst>
          </p:cNvPr>
          <p:cNvSpPr txBox="1"/>
          <p:nvPr/>
        </p:nvSpPr>
        <p:spPr>
          <a:xfrm>
            <a:off x="13676687" y="3031159"/>
            <a:ext cx="9475183" cy="569386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000" b="1" dirty="0"/>
              <a:t>Hardware</a:t>
            </a:r>
          </a:p>
          <a:p>
            <a:r>
              <a:rPr lang="en-US" sz="3600" dirty="0"/>
              <a:t>Detachable wings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Single use, pre-gelled Ag-AgCl electrodes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Preamplification circuit to increase SNR</a:t>
            </a:r>
          </a:p>
          <a:p>
            <a:r>
              <a:rPr lang="en-US" sz="3600" dirty="0"/>
              <a:t>Reusable Communication Hub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Bias driven differential amplification to reduce common mode noise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60 Hz notch filter to reject mains AC noise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Microcontroller with ADC and Bluetooth communication</a:t>
            </a:r>
          </a:p>
        </p:txBody>
      </p:sp>
      <p:pic>
        <p:nvPicPr>
          <p:cNvPr id="111" name="picture">
            <a:extLst>
              <a:ext uri="{FF2B5EF4-FFF2-40B4-BE49-F238E27FC236}">
                <a16:creationId xmlns:a16="http://schemas.microsoft.com/office/drawing/2014/main" id="{42C52E4E-BDAC-4C84-ABDF-CD6EFA5D6546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8" t="1443" r="7114"/>
          <a:stretch/>
        </p:blipFill>
        <p:spPr>
          <a:xfrm>
            <a:off x="14699768" y="9355569"/>
            <a:ext cx="3928767" cy="7171571"/>
          </a:xfrm>
          <a:prstGeom prst="flowChartAlternateProcess">
            <a:avLst/>
          </a:prstGeom>
        </p:spPr>
      </p:pic>
    </p:spTree>
    <p:extLst>
      <p:ext uri="{BB962C8B-B14F-4D97-AF65-F5344CB8AC3E}">
        <p14:creationId xmlns:p14="http://schemas.microsoft.com/office/powerpoint/2010/main" val="10607991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1653</TotalTime>
  <Words>513</Words>
  <Application>Microsoft Office PowerPoint</Application>
  <PresentationFormat>Custom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Depth</vt:lpstr>
      <vt:lpstr>Portable | Easy to Use | Comfortable | Lightweight | Accurate | Versatile | Safe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SpaceCowboy</dc:creator>
  <cp:lastModifiedBy>Nathan Zavalgia</cp:lastModifiedBy>
  <cp:revision>12</cp:revision>
  <dcterms:created xsi:type="dcterms:W3CDTF">2012-07-27T01:16:44Z</dcterms:created>
  <dcterms:modified xsi:type="dcterms:W3CDTF">2018-04-09T23:53:30Z</dcterms:modified>
</cp:coreProperties>
</file>